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8" r:id="rId1"/>
  </p:sldMasterIdLst>
  <p:notesMasterIdLst>
    <p:notesMasterId r:id="rId26"/>
  </p:notesMasterIdLst>
  <p:sldIdLst>
    <p:sldId id="256" r:id="rId2"/>
    <p:sldId id="278" r:id="rId3"/>
    <p:sldId id="281" r:id="rId4"/>
    <p:sldId id="257" r:id="rId5"/>
    <p:sldId id="274" r:id="rId6"/>
    <p:sldId id="259" r:id="rId7"/>
    <p:sldId id="258" r:id="rId8"/>
    <p:sldId id="275" r:id="rId9"/>
    <p:sldId id="261" r:id="rId10"/>
    <p:sldId id="269" r:id="rId11"/>
    <p:sldId id="277" r:id="rId12"/>
    <p:sldId id="263" r:id="rId13"/>
    <p:sldId id="268" r:id="rId14"/>
    <p:sldId id="276" r:id="rId15"/>
    <p:sldId id="265" r:id="rId16"/>
    <p:sldId id="266" r:id="rId17"/>
    <p:sldId id="260" r:id="rId18"/>
    <p:sldId id="267" r:id="rId19"/>
    <p:sldId id="271" r:id="rId20"/>
    <p:sldId id="270" r:id="rId21"/>
    <p:sldId id="273" r:id="rId22"/>
    <p:sldId id="280" r:id="rId23"/>
    <p:sldId id="279" r:id="rId24"/>
    <p:sldId id="272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78A6FB-6546-D849-8404-B30FD994D7A3}" v="98" dt="2022-04-09T14:51:07.5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189"/>
    <p:restoredTop sz="95940"/>
  </p:normalViewPr>
  <p:slideViewPr>
    <p:cSldViewPr snapToGrid="0" snapToObjects="1">
      <p:cViewPr varScale="1">
        <p:scale>
          <a:sx n="69" d="100"/>
          <a:sy n="69" d="100"/>
        </p:scale>
        <p:origin x="21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acovella, Anna" userId="fe36b664-e61d-424d-8b4d-1ff09de857ee" providerId="ADAL" clId="{BC78A6FB-6546-D849-8404-B30FD994D7A3}"/>
    <pc:docChg chg="undo custSel mod addSld modSld sldOrd modMainMaster">
      <pc:chgData name="Iacovella, Anna" userId="fe36b664-e61d-424d-8b4d-1ff09de857ee" providerId="ADAL" clId="{BC78A6FB-6546-D849-8404-B30FD994D7A3}" dt="2022-04-09T14:51:30.138" v="890" actId="27636"/>
      <pc:docMkLst>
        <pc:docMk/>
      </pc:docMkLst>
      <pc:sldChg chg="modSp mod modTransition">
        <pc:chgData name="Iacovella, Anna" userId="fe36b664-e61d-424d-8b4d-1ff09de857ee" providerId="ADAL" clId="{BC78A6FB-6546-D849-8404-B30FD994D7A3}" dt="2022-04-07T15:08:45.921" v="679" actId="14100"/>
        <pc:sldMkLst>
          <pc:docMk/>
          <pc:sldMk cId="3991814996" sldId="256"/>
        </pc:sldMkLst>
        <pc:spChg chg="mod">
          <ac:chgData name="Iacovella, Anna" userId="fe36b664-e61d-424d-8b4d-1ff09de857ee" providerId="ADAL" clId="{BC78A6FB-6546-D849-8404-B30FD994D7A3}" dt="2022-04-07T15:08:06.329" v="673" actId="20577"/>
          <ac:spMkLst>
            <pc:docMk/>
            <pc:sldMk cId="3991814996" sldId="256"/>
            <ac:spMk id="2" creationId="{AFB9A3C6-E430-BA46-BA37-B430676024CB}"/>
          </ac:spMkLst>
        </pc:spChg>
        <pc:spChg chg="mod">
          <ac:chgData name="Iacovella, Anna" userId="fe36b664-e61d-424d-8b4d-1ff09de857ee" providerId="ADAL" clId="{BC78A6FB-6546-D849-8404-B30FD994D7A3}" dt="2022-04-07T15:08:45.921" v="679" actId="14100"/>
          <ac:spMkLst>
            <pc:docMk/>
            <pc:sldMk cId="3991814996" sldId="256"/>
            <ac:spMk id="4" creationId="{DB82ADC9-1C05-4244-BED1-68A7FC0C2C1E}"/>
          </ac:spMkLst>
        </pc:spChg>
        <pc:spChg chg="mod">
          <ac:chgData name="Iacovella, Anna" userId="fe36b664-e61d-424d-8b4d-1ff09de857ee" providerId="ADAL" clId="{BC78A6FB-6546-D849-8404-B30FD994D7A3}" dt="2022-04-07T15:08:16.660" v="676" actId="20577"/>
          <ac:spMkLst>
            <pc:docMk/>
            <pc:sldMk cId="3991814996" sldId="256"/>
            <ac:spMk id="8" creationId="{8D95BC8F-6088-7E4B-AB86-435F7CC76694}"/>
          </ac:spMkLst>
        </pc:spChg>
      </pc:sldChg>
      <pc:sldChg chg="modSp mod modTransition">
        <pc:chgData name="Iacovella, Anna" userId="fe36b664-e61d-424d-8b4d-1ff09de857ee" providerId="ADAL" clId="{BC78A6FB-6546-D849-8404-B30FD994D7A3}" dt="2022-04-08T17:02:34.091" v="698" actId="20577"/>
        <pc:sldMkLst>
          <pc:docMk/>
          <pc:sldMk cId="3504927629" sldId="257"/>
        </pc:sldMkLst>
        <pc:spChg chg="mod">
          <ac:chgData name="Iacovella, Anna" userId="fe36b664-e61d-424d-8b4d-1ff09de857ee" providerId="ADAL" clId="{BC78A6FB-6546-D849-8404-B30FD994D7A3}" dt="2022-04-08T17:02:34.091" v="698" actId="20577"/>
          <ac:spMkLst>
            <pc:docMk/>
            <pc:sldMk cId="3504927629" sldId="257"/>
            <ac:spMk id="2" creationId="{8CF895F5-0150-AF4A-A36A-C659C5A8E058}"/>
          </ac:spMkLst>
        </pc:spChg>
      </pc:sldChg>
      <pc:sldChg chg="ord modTransition">
        <pc:chgData name="Iacovella, Anna" userId="fe36b664-e61d-424d-8b4d-1ff09de857ee" providerId="ADAL" clId="{BC78A6FB-6546-D849-8404-B30FD994D7A3}" dt="2022-04-06T17:35:43.556" v="512"/>
        <pc:sldMkLst>
          <pc:docMk/>
          <pc:sldMk cId="2021248470" sldId="258"/>
        </pc:sldMkLst>
      </pc:sldChg>
      <pc:sldChg chg="modSp mod modTransition">
        <pc:chgData name="Iacovella, Anna" userId="fe36b664-e61d-424d-8b4d-1ff09de857ee" providerId="ADAL" clId="{BC78A6FB-6546-D849-8404-B30FD994D7A3}" dt="2022-04-02T22:11:59.947" v="193"/>
        <pc:sldMkLst>
          <pc:docMk/>
          <pc:sldMk cId="399462071" sldId="259"/>
        </pc:sldMkLst>
        <pc:spChg chg="mod">
          <ac:chgData name="Iacovella, Anna" userId="fe36b664-e61d-424d-8b4d-1ff09de857ee" providerId="ADAL" clId="{BC78A6FB-6546-D849-8404-B30FD994D7A3}" dt="2022-04-02T19:50:33.699" v="192" actId="20577"/>
          <ac:spMkLst>
            <pc:docMk/>
            <pc:sldMk cId="399462071" sldId="259"/>
            <ac:spMk id="4" creationId="{651948FE-0C0D-C543-916D-F03CCCF7D761}"/>
          </ac:spMkLst>
        </pc:spChg>
      </pc:sldChg>
      <pc:sldChg chg="modTransition">
        <pc:chgData name="Iacovella, Anna" userId="fe36b664-e61d-424d-8b4d-1ff09de857ee" providerId="ADAL" clId="{BC78A6FB-6546-D849-8404-B30FD994D7A3}" dt="2022-04-02T22:11:59.947" v="193"/>
        <pc:sldMkLst>
          <pc:docMk/>
          <pc:sldMk cId="3854532767" sldId="260"/>
        </pc:sldMkLst>
      </pc:sldChg>
      <pc:sldChg chg="modTransition">
        <pc:chgData name="Iacovella, Anna" userId="fe36b664-e61d-424d-8b4d-1ff09de857ee" providerId="ADAL" clId="{BC78A6FB-6546-D849-8404-B30FD994D7A3}" dt="2022-04-02T22:11:59.947" v="193"/>
        <pc:sldMkLst>
          <pc:docMk/>
          <pc:sldMk cId="3101514398" sldId="261"/>
        </pc:sldMkLst>
      </pc:sldChg>
      <pc:sldChg chg="modTransition">
        <pc:chgData name="Iacovella, Anna" userId="fe36b664-e61d-424d-8b4d-1ff09de857ee" providerId="ADAL" clId="{BC78A6FB-6546-D849-8404-B30FD994D7A3}" dt="2022-04-02T22:11:59.947" v="193"/>
        <pc:sldMkLst>
          <pc:docMk/>
          <pc:sldMk cId="2371093377" sldId="263"/>
        </pc:sldMkLst>
      </pc:sldChg>
      <pc:sldChg chg="modSp mod modTransition">
        <pc:chgData name="Iacovella, Anna" userId="fe36b664-e61d-424d-8b4d-1ff09de857ee" providerId="ADAL" clId="{BC78A6FB-6546-D849-8404-B30FD994D7A3}" dt="2022-04-06T12:59:55.825" v="511" actId="14100"/>
        <pc:sldMkLst>
          <pc:docMk/>
          <pc:sldMk cId="1199010293" sldId="265"/>
        </pc:sldMkLst>
        <pc:spChg chg="mod">
          <ac:chgData name="Iacovella, Anna" userId="fe36b664-e61d-424d-8b4d-1ff09de857ee" providerId="ADAL" clId="{BC78A6FB-6546-D849-8404-B30FD994D7A3}" dt="2022-04-06T12:59:42.828" v="509" actId="14100"/>
          <ac:spMkLst>
            <pc:docMk/>
            <pc:sldMk cId="1199010293" sldId="265"/>
            <ac:spMk id="2" creationId="{F0105008-A0DB-114A-B5B4-18DDE9D3AAA3}"/>
          </ac:spMkLst>
        </pc:spChg>
        <pc:picChg chg="mod">
          <ac:chgData name="Iacovella, Anna" userId="fe36b664-e61d-424d-8b4d-1ff09de857ee" providerId="ADAL" clId="{BC78A6FB-6546-D849-8404-B30FD994D7A3}" dt="2022-04-06T12:59:55.825" v="511" actId="14100"/>
          <ac:picMkLst>
            <pc:docMk/>
            <pc:sldMk cId="1199010293" sldId="265"/>
            <ac:picMk id="5" creationId="{D3BF9F42-C12E-AD4D-892D-78354ECED3F2}"/>
          </ac:picMkLst>
        </pc:picChg>
      </pc:sldChg>
      <pc:sldChg chg="modSp mod modTransition">
        <pc:chgData name="Iacovella, Anna" userId="fe36b664-e61d-424d-8b4d-1ff09de857ee" providerId="ADAL" clId="{BC78A6FB-6546-D849-8404-B30FD994D7A3}" dt="2022-04-06T17:46:01.905" v="513" actId="14100"/>
        <pc:sldMkLst>
          <pc:docMk/>
          <pc:sldMk cId="295988040" sldId="266"/>
        </pc:sldMkLst>
        <pc:spChg chg="mod">
          <ac:chgData name="Iacovella, Anna" userId="fe36b664-e61d-424d-8b4d-1ff09de857ee" providerId="ADAL" clId="{BC78A6FB-6546-D849-8404-B30FD994D7A3}" dt="2022-04-06T17:46:01.905" v="513" actId="14100"/>
          <ac:spMkLst>
            <pc:docMk/>
            <pc:sldMk cId="295988040" sldId="266"/>
            <ac:spMk id="2" creationId="{14D43664-FD66-E346-8B42-0F14E0924699}"/>
          </ac:spMkLst>
        </pc:spChg>
      </pc:sldChg>
      <pc:sldChg chg="modSp mod modTransition">
        <pc:chgData name="Iacovella, Anna" userId="fe36b664-e61d-424d-8b4d-1ff09de857ee" providerId="ADAL" clId="{BC78A6FB-6546-D849-8404-B30FD994D7A3}" dt="2022-04-02T22:11:59.947" v="193"/>
        <pc:sldMkLst>
          <pc:docMk/>
          <pc:sldMk cId="263476819" sldId="267"/>
        </pc:sldMkLst>
        <pc:spChg chg="mod">
          <ac:chgData name="Iacovella, Anna" userId="fe36b664-e61d-424d-8b4d-1ff09de857ee" providerId="ADAL" clId="{BC78A6FB-6546-D849-8404-B30FD994D7A3}" dt="2022-04-02T19:22:56.153" v="59" actId="14100"/>
          <ac:spMkLst>
            <pc:docMk/>
            <pc:sldMk cId="263476819" sldId="267"/>
            <ac:spMk id="2" creationId="{4A0E11EA-C083-E54F-8A5C-D110BDE2A1F4}"/>
          </ac:spMkLst>
        </pc:spChg>
      </pc:sldChg>
      <pc:sldChg chg="modTransition">
        <pc:chgData name="Iacovella, Anna" userId="fe36b664-e61d-424d-8b4d-1ff09de857ee" providerId="ADAL" clId="{BC78A6FB-6546-D849-8404-B30FD994D7A3}" dt="2022-04-02T22:11:59.947" v="193"/>
        <pc:sldMkLst>
          <pc:docMk/>
          <pc:sldMk cId="1464073213" sldId="268"/>
        </pc:sldMkLst>
      </pc:sldChg>
      <pc:sldChg chg="ord modTransition">
        <pc:chgData name="Iacovella, Anna" userId="fe36b664-e61d-424d-8b4d-1ff09de857ee" providerId="ADAL" clId="{BC78A6FB-6546-D849-8404-B30FD994D7A3}" dt="2022-04-05T02:04:31.917" v="505"/>
        <pc:sldMkLst>
          <pc:docMk/>
          <pc:sldMk cId="963625481" sldId="269"/>
        </pc:sldMkLst>
      </pc:sldChg>
      <pc:sldChg chg="addSp modSp mod modTransition">
        <pc:chgData name="Iacovella, Anna" userId="fe36b664-e61d-424d-8b4d-1ff09de857ee" providerId="ADAL" clId="{BC78A6FB-6546-D849-8404-B30FD994D7A3}" dt="2022-04-07T14:52:08.517" v="526" actId="14100"/>
        <pc:sldMkLst>
          <pc:docMk/>
          <pc:sldMk cId="866255316" sldId="270"/>
        </pc:sldMkLst>
        <pc:spChg chg="mod">
          <ac:chgData name="Iacovella, Anna" userId="fe36b664-e61d-424d-8b4d-1ff09de857ee" providerId="ADAL" clId="{BC78A6FB-6546-D849-8404-B30FD994D7A3}" dt="2022-04-07T14:50:57.698" v="522" actId="14100"/>
          <ac:spMkLst>
            <pc:docMk/>
            <pc:sldMk cId="866255316" sldId="270"/>
            <ac:spMk id="2" creationId="{3134BEB8-1AC2-0246-AC50-D3A7FC7D2CBA}"/>
          </ac:spMkLst>
        </pc:spChg>
        <pc:picChg chg="add mod">
          <ac:chgData name="Iacovella, Anna" userId="fe36b664-e61d-424d-8b4d-1ff09de857ee" providerId="ADAL" clId="{BC78A6FB-6546-D849-8404-B30FD994D7A3}" dt="2022-04-07T14:51:01.006" v="523" actId="14100"/>
          <ac:picMkLst>
            <pc:docMk/>
            <pc:sldMk cId="866255316" sldId="270"/>
            <ac:picMk id="3" creationId="{D8400BCA-A9DA-5A41-9E23-8208848663B2}"/>
          </ac:picMkLst>
        </pc:picChg>
        <pc:picChg chg="mod">
          <ac:chgData name="Iacovella, Anna" userId="fe36b664-e61d-424d-8b4d-1ff09de857ee" providerId="ADAL" clId="{BC78A6FB-6546-D849-8404-B30FD994D7A3}" dt="2022-04-07T14:52:08.517" v="526" actId="14100"/>
          <ac:picMkLst>
            <pc:docMk/>
            <pc:sldMk cId="866255316" sldId="270"/>
            <ac:picMk id="5" creationId="{D1EA8D29-BC6F-0A4E-9B24-68272AD1A0CD}"/>
          </ac:picMkLst>
        </pc:picChg>
      </pc:sldChg>
      <pc:sldChg chg="modSp mod modTransition">
        <pc:chgData name="Iacovella, Anna" userId="fe36b664-e61d-424d-8b4d-1ff09de857ee" providerId="ADAL" clId="{BC78A6FB-6546-D849-8404-B30FD994D7A3}" dt="2022-04-02T22:11:59.947" v="193"/>
        <pc:sldMkLst>
          <pc:docMk/>
          <pc:sldMk cId="4162421833" sldId="271"/>
        </pc:sldMkLst>
        <pc:spChg chg="mod">
          <ac:chgData name="Iacovella, Anna" userId="fe36b664-e61d-424d-8b4d-1ff09de857ee" providerId="ADAL" clId="{BC78A6FB-6546-D849-8404-B30FD994D7A3}" dt="2022-04-02T19:24:23.981" v="82" actId="20577"/>
          <ac:spMkLst>
            <pc:docMk/>
            <pc:sldMk cId="4162421833" sldId="271"/>
            <ac:spMk id="2" creationId="{FC7F09F6-6F38-F249-B42B-67FEA753DDA4}"/>
          </ac:spMkLst>
        </pc:spChg>
      </pc:sldChg>
      <pc:sldChg chg="modSp mod modTransition">
        <pc:chgData name="Iacovella, Anna" userId="fe36b664-e61d-424d-8b4d-1ff09de857ee" providerId="ADAL" clId="{BC78A6FB-6546-D849-8404-B30FD994D7A3}" dt="2022-04-02T22:11:59.947" v="193"/>
        <pc:sldMkLst>
          <pc:docMk/>
          <pc:sldMk cId="3032049636" sldId="272"/>
        </pc:sldMkLst>
        <pc:spChg chg="mod">
          <ac:chgData name="Iacovella, Anna" userId="fe36b664-e61d-424d-8b4d-1ff09de857ee" providerId="ADAL" clId="{BC78A6FB-6546-D849-8404-B30FD994D7A3}" dt="2022-04-02T19:49:39.551" v="191" actId="20577"/>
          <ac:spMkLst>
            <pc:docMk/>
            <pc:sldMk cId="3032049636" sldId="272"/>
            <ac:spMk id="2" creationId="{386AA070-6DDA-EF4C-AA7E-202DDAF541EB}"/>
          </ac:spMkLst>
        </pc:spChg>
      </pc:sldChg>
      <pc:sldChg chg="addSp delSp modSp mod ord modTransition setBg">
        <pc:chgData name="Iacovella, Anna" userId="fe36b664-e61d-424d-8b4d-1ff09de857ee" providerId="ADAL" clId="{BC78A6FB-6546-D849-8404-B30FD994D7A3}" dt="2022-04-02T22:15:36.208" v="229" actId="14100"/>
        <pc:sldMkLst>
          <pc:docMk/>
          <pc:sldMk cId="4031274608" sldId="273"/>
        </pc:sldMkLst>
        <pc:spChg chg="del">
          <ac:chgData name="Iacovella, Anna" userId="fe36b664-e61d-424d-8b4d-1ff09de857ee" providerId="ADAL" clId="{BC78A6FB-6546-D849-8404-B30FD994D7A3}" dt="2022-04-02T19:19:48.961" v="56" actId="478"/>
          <ac:spMkLst>
            <pc:docMk/>
            <pc:sldMk cId="4031274608" sldId="273"/>
            <ac:spMk id="2" creationId="{BEE80665-94BC-8B4A-8488-74FF95B5F5D1}"/>
          </ac:spMkLst>
        </pc:spChg>
        <pc:spChg chg="add mod">
          <ac:chgData name="Iacovella, Anna" userId="fe36b664-e61d-424d-8b4d-1ff09de857ee" providerId="ADAL" clId="{BC78A6FB-6546-D849-8404-B30FD994D7A3}" dt="2022-04-02T22:12:35.283" v="197" actId="26606"/>
          <ac:spMkLst>
            <pc:docMk/>
            <pc:sldMk cId="4031274608" sldId="273"/>
            <ac:spMk id="4" creationId="{6AACAA18-BEAB-E24C-9453-45167C76BE7D}"/>
          </ac:spMkLst>
        </pc:spChg>
        <pc:spChg chg="add del">
          <ac:chgData name="Iacovella, Anna" userId="fe36b664-e61d-424d-8b4d-1ff09de857ee" providerId="ADAL" clId="{BC78A6FB-6546-D849-8404-B30FD994D7A3}" dt="2022-04-02T22:12:35.283" v="197" actId="26606"/>
          <ac:spMkLst>
            <pc:docMk/>
            <pc:sldMk cId="4031274608" sldId="273"/>
            <ac:spMk id="15" creationId="{8DA14841-53A4-4935-BE65-C8373B8A6D06}"/>
          </ac:spMkLst>
        </pc:spChg>
        <pc:spChg chg="add del">
          <ac:chgData name="Iacovella, Anna" userId="fe36b664-e61d-424d-8b4d-1ff09de857ee" providerId="ADAL" clId="{BC78A6FB-6546-D849-8404-B30FD994D7A3}" dt="2022-04-02T22:12:35.283" v="197" actId="26606"/>
          <ac:spMkLst>
            <pc:docMk/>
            <pc:sldMk cId="4031274608" sldId="273"/>
            <ac:spMk id="17" creationId="{9877C2CF-B2DD-41C8-8B5E-152673376B41}"/>
          </ac:spMkLst>
        </pc:spChg>
        <pc:spChg chg="add del">
          <ac:chgData name="Iacovella, Anna" userId="fe36b664-e61d-424d-8b4d-1ff09de857ee" providerId="ADAL" clId="{BC78A6FB-6546-D849-8404-B30FD994D7A3}" dt="2022-04-02T22:12:35.283" v="197" actId="26606"/>
          <ac:spMkLst>
            <pc:docMk/>
            <pc:sldMk cId="4031274608" sldId="273"/>
            <ac:spMk id="19" creationId="{D377EE36-E59D-4778-8F99-4B470DA4A306}"/>
          </ac:spMkLst>
        </pc:spChg>
        <pc:spChg chg="add del">
          <ac:chgData name="Iacovella, Anna" userId="fe36b664-e61d-424d-8b4d-1ff09de857ee" providerId="ADAL" clId="{BC78A6FB-6546-D849-8404-B30FD994D7A3}" dt="2022-04-02T22:12:35.283" v="197" actId="26606"/>
          <ac:spMkLst>
            <pc:docMk/>
            <pc:sldMk cId="4031274608" sldId="273"/>
            <ac:spMk id="21" creationId="{2586C6C5-47AF-450A-932D-880EF823E596}"/>
          </ac:spMkLst>
        </pc:spChg>
        <pc:spChg chg="add del">
          <ac:chgData name="Iacovella, Anna" userId="fe36b664-e61d-424d-8b4d-1ff09de857ee" providerId="ADAL" clId="{BC78A6FB-6546-D849-8404-B30FD994D7A3}" dt="2022-04-02T22:12:35.283" v="197" actId="26606"/>
          <ac:spMkLst>
            <pc:docMk/>
            <pc:sldMk cId="4031274608" sldId="273"/>
            <ac:spMk id="23" creationId="{A587901A-AA64-4940-9803-F67677851150}"/>
          </ac:spMkLst>
        </pc:spChg>
        <pc:spChg chg="add del">
          <ac:chgData name="Iacovella, Anna" userId="fe36b664-e61d-424d-8b4d-1ff09de857ee" providerId="ADAL" clId="{BC78A6FB-6546-D849-8404-B30FD994D7A3}" dt="2022-04-02T22:12:35.283" v="197" actId="26606"/>
          <ac:spMkLst>
            <pc:docMk/>
            <pc:sldMk cId="4031274608" sldId="273"/>
            <ac:spMk id="25" creationId="{4DA9E8CC-6C73-43E6-AF09-B4B1083BCDC7}"/>
          </ac:spMkLst>
        </pc:spChg>
        <pc:spChg chg="add del">
          <ac:chgData name="Iacovella, Anna" userId="fe36b664-e61d-424d-8b4d-1ff09de857ee" providerId="ADAL" clId="{BC78A6FB-6546-D849-8404-B30FD994D7A3}" dt="2022-04-02T22:12:35.283" v="197" actId="26606"/>
          <ac:spMkLst>
            <pc:docMk/>
            <pc:sldMk cId="4031274608" sldId="273"/>
            <ac:spMk id="31" creationId="{113E1A2F-E5D7-4888-BA8C-1CDDC7CE2328}"/>
          </ac:spMkLst>
        </pc:spChg>
        <pc:spChg chg="add del">
          <ac:chgData name="Iacovella, Anna" userId="fe36b664-e61d-424d-8b4d-1ff09de857ee" providerId="ADAL" clId="{BC78A6FB-6546-D849-8404-B30FD994D7A3}" dt="2022-04-02T22:12:35.283" v="197" actId="26606"/>
          <ac:spMkLst>
            <pc:docMk/>
            <pc:sldMk cId="4031274608" sldId="273"/>
            <ac:spMk id="33" creationId="{F625649A-4F9D-4D90-8F0A-433D7A1F685F}"/>
          </ac:spMkLst>
        </pc:spChg>
        <pc:spChg chg="add del">
          <ac:chgData name="Iacovella, Anna" userId="fe36b664-e61d-424d-8b4d-1ff09de857ee" providerId="ADAL" clId="{BC78A6FB-6546-D849-8404-B30FD994D7A3}" dt="2022-04-02T22:12:35.283" v="197" actId="26606"/>
          <ac:spMkLst>
            <pc:docMk/>
            <pc:sldMk cId="4031274608" sldId="273"/>
            <ac:spMk id="35" creationId="{B6F31202-25B1-43E6-94C1-CDCAFFE33CE9}"/>
          </ac:spMkLst>
        </pc:spChg>
        <pc:spChg chg="add del">
          <ac:chgData name="Iacovella, Anna" userId="fe36b664-e61d-424d-8b4d-1ff09de857ee" providerId="ADAL" clId="{BC78A6FB-6546-D849-8404-B30FD994D7A3}" dt="2022-04-02T22:12:35.283" v="197" actId="26606"/>
          <ac:spMkLst>
            <pc:docMk/>
            <pc:sldMk cId="4031274608" sldId="273"/>
            <ac:spMk id="37" creationId="{588507C5-B772-411D-B50E-0C075AD253C4}"/>
          </ac:spMkLst>
        </pc:spChg>
        <pc:spChg chg="add">
          <ac:chgData name="Iacovella, Anna" userId="fe36b664-e61d-424d-8b4d-1ff09de857ee" providerId="ADAL" clId="{BC78A6FB-6546-D849-8404-B30FD994D7A3}" dt="2022-04-02T22:12:35.283" v="197" actId="26606"/>
          <ac:spMkLst>
            <pc:docMk/>
            <pc:sldMk cId="4031274608" sldId="273"/>
            <ac:spMk id="46" creationId="{90FB7BFA-EBDD-467C-B253-EFA700504181}"/>
          </ac:spMkLst>
        </pc:spChg>
        <pc:spChg chg="add">
          <ac:chgData name="Iacovella, Anna" userId="fe36b664-e61d-424d-8b4d-1ff09de857ee" providerId="ADAL" clId="{BC78A6FB-6546-D849-8404-B30FD994D7A3}" dt="2022-04-02T22:12:35.283" v="197" actId="26606"/>
          <ac:spMkLst>
            <pc:docMk/>
            <pc:sldMk cId="4031274608" sldId="273"/>
            <ac:spMk id="48" creationId="{23A9D773-2FA9-4E93-A01A-AEECF93EB47D}"/>
          </ac:spMkLst>
        </pc:spChg>
        <pc:spChg chg="add">
          <ac:chgData name="Iacovella, Anna" userId="fe36b664-e61d-424d-8b4d-1ff09de857ee" providerId="ADAL" clId="{BC78A6FB-6546-D849-8404-B30FD994D7A3}" dt="2022-04-02T22:12:35.283" v="197" actId="26606"/>
          <ac:spMkLst>
            <pc:docMk/>
            <pc:sldMk cId="4031274608" sldId="273"/>
            <ac:spMk id="50" creationId="{694E884E-CFA2-4B31-8157-DA73B884632B}"/>
          </ac:spMkLst>
        </pc:spChg>
        <pc:spChg chg="add">
          <ac:chgData name="Iacovella, Anna" userId="fe36b664-e61d-424d-8b4d-1ff09de857ee" providerId="ADAL" clId="{BC78A6FB-6546-D849-8404-B30FD994D7A3}" dt="2022-04-02T22:12:35.283" v="197" actId="26606"/>
          <ac:spMkLst>
            <pc:docMk/>
            <pc:sldMk cId="4031274608" sldId="273"/>
            <ac:spMk id="52" creationId="{3655E855-74FA-4AD3-B859-2488383A9DAF}"/>
          </ac:spMkLst>
        </pc:spChg>
        <pc:spChg chg="add">
          <ac:chgData name="Iacovella, Anna" userId="fe36b664-e61d-424d-8b4d-1ff09de857ee" providerId="ADAL" clId="{BC78A6FB-6546-D849-8404-B30FD994D7A3}" dt="2022-04-02T22:12:35.283" v="197" actId="26606"/>
          <ac:spMkLst>
            <pc:docMk/>
            <pc:sldMk cId="4031274608" sldId="273"/>
            <ac:spMk id="54" creationId="{2E91CD00-2EAB-4689-A44A-C4687605E1D2}"/>
          </ac:spMkLst>
        </pc:spChg>
        <pc:spChg chg="add">
          <ac:chgData name="Iacovella, Anna" userId="fe36b664-e61d-424d-8b4d-1ff09de857ee" providerId="ADAL" clId="{BC78A6FB-6546-D849-8404-B30FD994D7A3}" dt="2022-04-02T22:12:35.283" v="197" actId="26606"/>
          <ac:spMkLst>
            <pc:docMk/>
            <pc:sldMk cId="4031274608" sldId="273"/>
            <ac:spMk id="56" creationId="{CE4E23EB-7D1F-4223-8BC1-FB83F69F205D}"/>
          </ac:spMkLst>
        </pc:spChg>
        <pc:spChg chg="add">
          <ac:chgData name="Iacovella, Anna" userId="fe36b664-e61d-424d-8b4d-1ff09de857ee" providerId="ADAL" clId="{BC78A6FB-6546-D849-8404-B30FD994D7A3}" dt="2022-04-02T22:12:35.283" v="197" actId="26606"/>
          <ac:spMkLst>
            <pc:docMk/>
            <pc:sldMk cId="4031274608" sldId="273"/>
            <ac:spMk id="62" creationId="{62E5A367-0F56-4156-A2AE-FAD07299AC02}"/>
          </ac:spMkLst>
        </pc:spChg>
        <pc:spChg chg="add">
          <ac:chgData name="Iacovella, Anna" userId="fe36b664-e61d-424d-8b4d-1ff09de857ee" providerId="ADAL" clId="{BC78A6FB-6546-D849-8404-B30FD994D7A3}" dt="2022-04-02T22:12:35.283" v="197" actId="26606"/>
          <ac:spMkLst>
            <pc:docMk/>
            <pc:sldMk cId="4031274608" sldId="273"/>
            <ac:spMk id="64" creationId="{E1AAEB5E-C547-4C88-B0D8-F24BE79FD128}"/>
          </ac:spMkLst>
        </pc:spChg>
        <pc:spChg chg="add">
          <ac:chgData name="Iacovella, Anna" userId="fe36b664-e61d-424d-8b4d-1ff09de857ee" providerId="ADAL" clId="{BC78A6FB-6546-D849-8404-B30FD994D7A3}" dt="2022-04-02T22:12:35.283" v="197" actId="26606"/>
          <ac:spMkLst>
            <pc:docMk/>
            <pc:sldMk cId="4031274608" sldId="273"/>
            <ac:spMk id="66" creationId="{EB74DCE7-E922-457A-88B0-4299A3DA6871}"/>
          </ac:spMkLst>
        </pc:spChg>
        <pc:spChg chg="add">
          <ac:chgData name="Iacovella, Anna" userId="fe36b664-e61d-424d-8b4d-1ff09de857ee" providerId="ADAL" clId="{BC78A6FB-6546-D849-8404-B30FD994D7A3}" dt="2022-04-02T22:12:35.283" v="197" actId="26606"/>
          <ac:spMkLst>
            <pc:docMk/>
            <pc:sldMk cId="4031274608" sldId="273"/>
            <ac:spMk id="68" creationId="{047B410D-C384-4834-95F7-EFE768C43941}"/>
          </ac:spMkLst>
        </pc:spChg>
        <pc:picChg chg="add del mod ord">
          <ac:chgData name="Iacovella, Anna" userId="fe36b664-e61d-424d-8b4d-1ff09de857ee" providerId="ADAL" clId="{BC78A6FB-6546-D849-8404-B30FD994D7A3}" dt="2022-04-02T22:13:40.213" v="202" actId="478"/>
          <ac:picMkLst>
            <pc:docMk/>
            <pc:sldMk cId="4031274608" sldId="273"/>
            <ac:picMk id="6" creationId="{3D074CED-2B3B-5A47-8459-4D2D869E51FB}"/>
          </ac:picMkLst>
        </pc:picChg>
        <pc:picChg chg="add del mod">
          <ac:chgData name="Iacovella, Anna" userId="fe36b664-e61d-424d-8b4d-1ff09de857ee" providerId="ADAL" clId="{BC78A6FB-6546-D849-8404-B30FD994D7A3}" dt="2022-04-02T22:14:15.339" v="211" actId="478"/>
          <ac:picMkLst>
            <pc:docMk/>
            <pc:sldMk cId="4031274608" sldId="273"/>
            <ac:picMk id="9" creationId="{E3ED878D-73A1-AD44-9B6B-5A8D399A6695}"/>
          </ac:picMkLst>
        </pc:picChg>
        <pc:picChg chg="add del">
          <ac:chgData name="Iacovella, Anna" userId="fe36b664-e61d-424d-8b4d-1ff09de857ee" providerId="ADAL" clId="{BC78A6FB-6546-D849-8404-B30FD994D7A3}" dt="2022-04-02T22:12:35.283" v="197" actId="26606"/>
          <ac:picMkLst>
            <pc:docMk/>
            <pc:sldMk cId="4031274608" sldId="273"/>
            <ac:picMk id="11" creationId="{2FA3880A-8D8F-466C-A4A1-F07BCDD3719C}"/>
          </ac:picMkLst>
        </pc:picChg>
        <pc:picChg chg="add del">
          <ac:chgData name="Iacovella, Anna" userId="fe36b664-e61d-424d-8b4d-1ff09de857ee" providerId="ADAL" clId="{BC78A6FB-6546-D849-8404-B30FD994D7A3}" dt="2022-04-02T22:12:35.283" v="197" actId="26606"/>
          <ac:picMkLst>
            <pc:docMk/>
            <pc:sldMk cId="4031274608" sldId="273"/>
            <ac:picMk id="13" creationId="{3C0A64CB-20A1-4508-B568-284EB04F78EE}"/>
          </ac:picMkLst>
        </pc:picChg>
        <pc:picChg chg="add mod">
          <ac:chgData name="Iacovella, Anna" userId="fe36b664-e61d-424d-8b4d-1ff09de857ee" providerId="ADAL" clId="{BC78A6FB-6546-D849-8404-B30FD994D7A3}" dt="2022-04-02T22:15:27.956" v="227" actId="14100"/>
          <ac:picMkLst>
            <pc:docMk/>
            <pc:sldMk cId="4031274608" sldId="273"/>
            <ac:picMk id="26" creationId="{09A029E9-815A-154E-8FC2-AE74623FDF7D}"/>
          </ac:picMkLst>
        </pc:picChg>
        <pc:picChg chg="add del">
          <ac:chgData name="Iacovella, Anna" userId="fe36b664-e61d-424d-8b4d-1ff09de857ee" providerId="ADAL" clId="{BC78A6FB-6546-D849-8404-B30FD994D7A3}" dt="2022-04-02T22:12:35.283" v="197" actId="26606"/>
          <ac:picMkLst>
            <pc:docMk/>
            <pc:sldMk cId="4031274608" sldId="273"/>
            <ac:picMk id="27" creationId="{C6DFF5FD-BEF9-4B06-B7C2-58C5CFC92B34}"/>
          </ac:picMkLst>
        </pc:picChg>
        <pc:picChg chg="add del">
          <ac:chgData name="Iacovella, Anna" userId="fe36b664-e61d-424d-8b4d-1ff09de857ee" providerId="ADAL" clId="{BC78A6FB-6546-D849-8404-B30FD994D7A3}" dt="2022-04-02T22:12:35.283" v="197" actId="26606"/>
          <ac:picMkLst>
            <pc:docMk/>
            <pc:sldMk cId="4031274608" sldId="273"/>
            <ac:picMk id="29" creationId="{C9A18D1D-88E7-41EF-892F-C99BDEEE5E78}"/>
          </ac:picMkLst>
        </pc:picChg>
        <pc:picChg chg="add mod">
          <ac:chgData name="Iacovella, Anna" userId="fe36b664-e61d-424d-8b4d-1ff09de857ee" providerId="ADAL" clId="{BC78A6FB-6546-D849-8404-B30FD994D7A3}" dt="2022-04-02T22:15:36.208" v="229" actId="14100"/>
          <ac:picMkLst>
            <pc:docMk/>
            <pc:sldMk cId="4031274608" sldId="273"/>
            <ac:picMk id="30" creationId="{53CB2C29-3DA6-6F4E-B3BF-9A73E6B62251}"/>
          </ac:picMkLst>
        </pc:picChg>
        <pc:picChg chg="add">
          <ac:chgData name="Iacovella, Anna" userId="fe36b664-e61d-424d-8b4d-1ff09de857ee" providerId="ADAL" clId="{BC78A6FB-6546-D849-8404-B30FD994D7A3}" dt="2022-04-02T22:12:35.283" v="197" actId="26606"/>
          <ac:picMkLst>
            <pc:docMk/>
            <pc:sldMk cId="4031274608" sldId="273"/>
            <ac:picMk id="42" creationId="{B1395C1E-2648-4FFC-AC7C-2C170835181E}"/>
          </ac:picMkLst>
        </pc:picChg>
        <pc:picChg chg="add">
          <ac:chgData name="Iacovella, Anna" userId="fe36b664-e61d-424d-8b4d-1ff09de857ee" providerId="ADAL" clId="{BC78A6FB-6546-D849-8404-B30FD994D7A3}" dt="2022-04-02T22:12:35.283" v="197" actId="26606"/>
          <ac:picMkLst>
            <pc:docMk/>
            <pc:sldMk cId="4031274608" sldId="273"/>
            <ac:picMk id="44" creationId="{1C7379FE-10D6-4FEA-BEA3-5E2034A44C82}"/>
          </ac:picMkLst>
        </pc:picChg>
        <pc:picChg chg="add">
          <ac:chgData name="Iacovella, Anna" userId="fe36b664-e61d-424d-8b4d-1ff09de857ee" providerId="ADAL" clId="{BC78A6FB-6546-D849-8404-B30FD994D7A3}" dt="2022-04-02T22:12:35.283" v="197" actId="26606"/>
          <ac:picMkLst>
            <pc:docMk/>
            <pc:sldMk cId="4031274608" sldId="273"/>
            <ac:picMk id="58" creationId="{B2698634-69E1-4F09-BCF7-366A5A5C4F5F}"/>
          </ac:picMkLst>
        </pc:picChg>
        <pc:picChg chg="add">
          <ac:chgData name="Iacovella, Anna" userId="fe36b664-e61d-424d-8b4d-1ff09de857ee" providerId="ADAL" clId="{BC78A6FB-6546-D849-8404-B30FD994D7A3}" dt="2022-04-02T22:12:35.283" v="197" actId="26606"/>
          <ac:picMkLst>
            <pc:docMk/>
            <pc:sldMk cId="4031274608" sldId="273"/>
            <ac:picMk id="60" creationId="{3675C6A3-66C2-4CB7-AC7E-F274B7277EEC}"/>
          </ac:picMkLst>
        </pc:picChg>
      </pc:sldChg>
      <pc:sldChg chg="modSp mod modTransition">
        <pc:chgData name="Iacovella, Anna" userId="fe36b664-e61d-424d-8b4d-1ff09de857ee" providerId="ADAL" clId="{BC78A6FB-6546-D849-8404-B30FD994D7A3}" dt="2022-04-08T17:02:38.497" v="700" actId="20577"/>
        <pc:sldMkLst>
          <pc:docMk/>
          <pc:sldMk cId="1823179584" sldId="274"/>
        </pc:sldMkLst>
        <pc:spChg chg="mod">
          <ac:chgData name="Iacovella, Anna" userId="fe36b664-e61d-424d-8b4d-1ff09de857ee" providerId="ADAL" clId="{BC78A6FB-6546-D849-8404-B30FD994D7A3}" dt="2022-04-08T17:02:38.497" v="700" actId="20577"/>
          <ac:spMkLst>
            <pc:docMk/>
            <pc:sldMk cId="1823179584" sldId="274"/>
            <ac:spMk id="2" creationId="{6E2DC414-FC81-E847-9FB7-AA11E1E56CE4}"/>
          </ac:spMkLst>
        </pc:spChg>
      </pc:sldChg>
      <pc:sldChg chg="ord modTransition">
        <pc:chgData name="Iacovella, Anna" userId="fe36b664-e61d-424d-8b4d-1ff09de857ee" providerId="ADAL" clId="{BC78A6FB-6546-D849-8404-B30FD994D7A3}" dt="2022-04-07T15:28:56.072" v="681"/>
        <pc:sldMkLst>
          <pc:docMk/>
          <pc:sldMk cId="3188007169" sldId="275"/>
        </pc:sldMkLst>
      </pc:sldChg>
      <pc:sldChg chg="modTransition">
        <pc:chgData name="Iacovella, Anna" userId="fe36b664-e61d-424d-8b4d-1ff09de857ee" providerId="ADAL" clId="{BC78A6FB-6546-D849-8404-B30FD994D7A3}" dt="2022-04-02T22:11:59.947" v="193"/>
        <pc:sldMkLst>
          <pc:docMk/>
          <pc:sldMk cId="850179741" sldId="276"/>
        </pc:sldMkLst>
      </pc:sldChg>
      <pc:sldChg chg="modTransition">
        <pc:chgData name="Iacovella, Anna" userId="fe36b664-e61d-424d-8b4d-1ff09de857ee" providerId="ADAL" clId="{BC78A6FB-6546-D849-8404-B30FD994D7A3}" dt="2022-04-02T22:11:59.947" v="193"/>
        <pc:sldMkLst>
          <pc:docMk/>
          <pc:sldMk cId="3781276306" sldId="277"/>
        </pc:sldMkLst>
      </pc:sldChg>
      <pc:sldChg chg="addSp delSp modSp add mod ord setBg">
        <pc:chgData name="Iacovella, Anna" userId="fe36b664-e61d-424d-8b4d-1ff09de857ee" providerId="ADAL" clId="{BC78A6FB-6546-D849-8404-B30FD994D7A3}" dt="2022-04-08T16:59:11.641" v="696" actId="1076"/>
        <pc:sldMkLst>
          <pc:docMk/>
          <pc:sldMk cId="1544581266" sldId="278"/>
        </pc:sldMkLst>
        <pc:spChg chg="mod">
          <ac:chgData name="Iacovella, Anna" userId="fe36b664-e61d-424d-8b4d-1ff09de857ee" providerId="ADAL" clId="{BC78A6FB-6546-D849-8404-B30FD994D7A3}" dt="2022-04-07T15:07:58.129" v="671" actId="27636"/>
          <ac:spMkLst>
            <pc:docMk/>
            <pc:sldMk cId="1544581266" sldId="278"/>
            <ac:spMk id="2" creationId="{EF9DFDD9-7DAF-CC4B-882B-8B53EA3323FF}"/>
          </ac:spMkLst>
        </pc:spChg>
        <pc:spChg chg="del">
          <ac:chgData name="Iacovella, Anna" userId="fe36b664-e61d-424d-8b4d-1ff09de857ee" providerId="ADAL" clId="{BC78A6FB-6546-D849-8404-B30FD994D7A3}" dt="2022-04-04T22:28:12.303" v="232"/>
          <ac:spMkLst>
            <pc:docMk/>
            <pc:sldMk cId="1544581266" sldId="278"/>
            <ac:spMk id="3" creationId="{ACC983F3-2439-A943-8E40-05D63508678C}"/>
          </ac:spMkLst>
        </pc:spChg>
        <pc:spChg chg="add del mod">
          <ac:chgData name="Iacovella, Anna" userId="fe36b664-e61d-424d-8b4d-1ff09de857ee" providerId="ADAL" clId="{BC78A6FB-6546-D849-8404-B30FD994D7A3}" dt="2022-04-04T22:34:39.443" v="240"/>
          <ac:spMkLst>
            <pc:docMk/>
            <pc:sldMk cId="1544581266" sldId="278"/>
            <ac:spMk id="5" creationId="{538207F5-696A-CF4F-BB60-74F1BCB449E5}"/>
          </ac:spMkLst>
        </pc:spChg>
        <pc:spChg chg="add mod">
          <ac:chgData name="Iacovella, Anna" userId="fe36b664-e61d-424d-8b4d-1ff09de857ee" providerId="ADAL" clId="{BC78A6FB-6546-D849-8404-B30FD994D7A3}" dt="2022-04-07T15:07:40.750" v="667" actId="14100"/>
          <ac:spMkLst>
            <pc:docMk/>
            <pc:sldMk cId="1544581266" sldId="278"/>
            <ac:spMk id="6" creationId="{7D20AE90-692F-C249-919E-7A7B4A40D9FE}"/>
          </ac:spMkLst>
        </pc:spChg>
        <pc:spChg chg="add mod">
          <ac:chgData name="Iacovella, Anna" userId="fe36b664-e61d-424d-8b4d-1ff09de857ee" providerId="ADAL" clId="{BC78A6FB-6546-D849-8404-B30FD994D7A3}" dt="2022-04-07T15:07:45.016" v="668" actId="14100"/>
          <ac:spMkLst>
            <pc:docMk/>
            <pc:sldMk cId="1544581266" sldId="278"/>
            <ac:spMk id="7" creationId="{D29015EF-572C-D54E-99E6-1F2DB0DB83F7}"/>
          </ac:spMkLst>
        </pc:spChg>
        <pc:spChg chg="add mod">
          <ac:chgData name="Iacovella, Anna" userId="fe36b664-e61d-424d-8b4d-1ff09de857ee" providerId="ADAL" clId="{BC78A6FB-6546-D849-8404-B30FD994D7A3}" dt="2022-04-04T22:44:06.478" v="321" actId="767"/>
          <ac:spMkLst>
            <pc:docMk/>
            <pc:sldMk cId="1544581266" sldId="278"/>
            <ac:spMk id="8" creationId="{B1017A70-01B7-9641-B956-33858B208D08}"/>
          </ac:spMkLst>
        </pc:spChg>
        <pc:spChg chg="add del mod">
          <ac:chgData name="Iacovella, Anna" userId="fe36b664-e61d-424d-8b4d-1ff09de857ee" providerId="ADAL" clId="{BC78A6FB-6546-D849-8404-B30FD994D7A3}" dt="2022-04-04T22:49:31.884" v="328"/>
          <ac:spMkLst>
            <pc:docMk/>
            <pc:sldMk cId="1544581266" sldId="278"/>
            <ac:spMk id="9" creationId="{AE529AB7-02EE-F44B-850E-89FEAC2E636D}"/>
          </ac:spMkLst>
        </pc:spChg>
        <pc:spChg chg="add del">
          <ac:chgData name="Iacovella, Anna" userId="fe36b664-e61d-424d-8b4d-1ff09de857ee" providerId="ADAL" clId="{BC78A6FB-6546-D849-8404-B30FD994D7A3}" dt="2022-04-04T22:42:57.722" v="288" actId="26606"/>
          <ac:spMkLst>
            <pc:docMk/>
            <pc:sldMk cId="1544581266" sldId="278"/>
            <ac:spMk id="11" creationId="{40C8693A-B687-4F5E-B86B-B4F11D52347E}"/>
          </ac:spMkLst>
        </pc:spChg>
        <pc:spChg chg="add del">
          <ac:chgData name="Iacovella, Anna" userId="fe36b664-e61d-424d-8b4d-1ff09de857ee" providerId="ADAL" clId="{BC78A6FB-6546-D849-8404-B30FD994D7A3}" dt="2022-04-04T22:42:57.722" v="288" actId="26606"/>
          <ac:spMkLst>
            <pc:docMk/>
            <pc:sldMk cId="1544581266" sldId="278"/>
            <ac:spMk id="17" creationId="{E7B58214-716F-43B8-8272-85CE2B9AB0B5}"/>
          </ac:spMkLst>
        </pc:spChg>
        <pc:spChg chg="add del">
          <ac:chgData name="Iacovella, Anna" userId="fe36b664-e61d-424d-8b4d-1ff09de857ee" providerId="ADAL" clId="{BC78A6FB-6546-D849-8404-B30FD994D7A3}" dt="2022-04-04T22:42:57.722" v="288" actId="26606"/>
          <ac:spMkLst>
            <pc:docMk/>
            <pc:sldMk cId="1544581266" sldId="278"/>
            <ac:spMk id="19" creationId="{2A5C070E-7DB1-4147-B6A8-D14B9C40E159}"/>
          </ac:spMkLst>
        </pc:spChg>
        <pc:spChg chg="add del">
          <ac:chgData name="Iacovella, Anna" userId="fe36b664-e61d-424d-8b4d-1ff09de857ee" providerId="ADAL" clId="{BC78A6FB-6546-D849-8404-B30FD994D7A3}" dt="2022-04-04T22:42:57.722" v="288" actId="26606"/>
          <ac:spMkLst>
            <pc:docMk/>
            <pc:sldMk cId="1544581266" sldId="278"/>
            <ac:spMk id="21" creationId="{A31070C9-36CD-4B65-8159-324995821FB9}"/>
          </ac:spMkLst>
        </pc:spChg>
        <pc:spChg chg="add del">
          <ac:chgData name="Iacovella, Anna" userId="fe36b664-e61d-424d-8b4d-1ff09de857ee" providerId="ADAL" clId="{BC78A6FB-6546-D849-8404-B30FD994D7A3}" dt="2022-04-04T22:42:57.722" v="288" actId="26606"/>
          <ac:spMkLst>
            <pc:docMk/>
            <pc:sldMk cId="1544581266" sldId="278"/>
            <ac:spMk id="23" creationId="{89C35FB2-5194-4BE0-92D0-464E2B7116C7}"/>
          </ac:spMkLst>
        </pc:spChg>
        <pc:spChg chg="add">
          <ac:chgData name="Iacovella, Anna" userId="fe36b664-e61d-424d-8b4d-1ff09de857ee" providerId="ADAL" clId="{BC78A6FB-6546-D849-8404-B30FD994D7A3}" dt="2022-04-04T22:42:57.794" v="289" actId="26606"/>
          <ac:spMkLst>
            <pc:docMk/>
            <pc:sldMk cId="1544581266" sldId="278"/>
            <ac:spMk id="25" creationId="{8CD557CE-2AB8-44E1-AABA-A21D2274F34E}"/>
          </ac:spMkLst>
        </pc:spChg>
        <pc:spChg chg="add">
          <ac:chgData name="Iacovella, Anna" userId="fe36b664-e61d-424d-8b4d-1ff09de857ee" providerId="ADAL" clId="{BC78A6FB-6546-D849-8404-B30FD994D7A3}" dt="2022-04-04T22:42:57.794" v="289" actId="26606"/>
          <ac:spMkLst>
            <pc:docMk/>
            <pc:sldMk cId="1544581266" sldId="278"/>
            <ac:spMk id="28" creationId="{3CCA9FB2-FFC7-4B6D-8E30-9D2CC14E7D24}"/>
          </ac:spMkLst>
        </pc:spChg>
        <pc:spChg chg="add">
          <ac:chgData name="Iacovella, Anna" userId="fe36b664-e61d-424d-8b4d-1ff09de857ee" providerId="ADAL" clId="{BC78A6FB-6546-D849-8404-B30FD994D7A3}" dt="2022-04-04T22:42:57.794" v="289" actId="26606"/>
          <ac:spMkLst>
            <pc:docMk/>
            <pc:sldMk cId="1544581266" sldId="278"/>
            <ac:spMk id="29" creationId="{3CF6D6F6-E7F9-4521-BD22-74A61D8ED84D}"/>
          </ac:spMkLst>
        </pc:spChg>
        <pc:spChg chg="add">
          <ac:chgData name="Iacovella, Anna" userId="fe36b664-e61d-424d-8b4d-1ff09de857ee" providerId="ADAL" clId="{BC78A6FB-6546-D849-8404-B30FD994D7A3}" dt="2022-04-04T22:42:57.794" v="289" actId="26606"/>
          <ac:spMkLst>
            <pc:docMk/>
            <pc:sldMk cId="1544581266" sldId="278"/>
            <ac:spMk id="30" creationId="{1B566E74-1425-46AC-885D-D2DAEE365F60}"/>
          </ac:spMkLst>
        </pc:spChg>
        <pc:spChg chg="add">
          <ac:chgData name="Iacovella, Anna" userId="fe36b664-e61d-424d-8b4d-1ff09de857ee" providerId="ADAL" clId="{BC78A6FB-6546-D849-8404-B30FD994D7A3}" dt="2022-04-04T22:42:57.794" v="289" actId="26606"/>
          <ac:spMkLst>
            <pc:docMk/>
            <pc:sldMk cId="1544581266" sldId="278"/>
            <ac:spMk id="31" creationId="{06858379-D070-40E4-8A3D-F29E90C5C7C3}"/>
          </ac:spMkLst>
        </pc:spChg>
        <pc:picChg chg="add mod ord">
          <ac:chgData name="Iacovella, Anna" userId="fe36b664-e61d-424d-8b4d-1ff09de857ee" providerId="ADAL" clId="{BC78A6FB-6546-D849-8404-B30FD994D7A3}" dt="2022-04-08T16:58:47.137" v="688" actId="14100"/>
          <ac:picMkLst>
            <pc:docMk/>
            <pc:sldMk cId="1544581266" sldId="278"/>
            <ac:picMk id="4" creationId="{1A3838B9-0F26-7B47-A9A5-A5D0B2CD4F8E}"/>
          </ac:picMkLst>
        </pc:picChg>
        <pc:picChg chg="add mod">
          <ac:chgData name="Iacovella, Anna" userId="fe36b664-e61d-424d-8b4d-1ff09de857ee" providerId="ADAL" clId="{BC78A6FB-6546-D849-8404-B30FD994D7A3}" dt="2022-04-08T16:59:11.641" v="696" actId="1076"/>
          <ac:picMkLst>
            <pc:docMk/>
            <pc:sldMk cId="1544581266" sldId="278"/>
            <ac:picMk id="12" creationId="{8FE7D5A3-74BF-A949-8037-CF92C1F8F0FE}"/>
          </ac:picMkLst>
        </pc:picChg>
        <pc:picChg chg="add del">
          <ac:chgData name="Iacovella, Anna" userId="fe36b664-e61d-424d-8b4d-1ff09de857ee" providerId="ADAL" clId="{BC78A6FB-6546-D849-8404-B30FD994D7A3}" dt="2022-04-04T22:42:57.722" v="288" actId="26606"/>
          <ac:picMkLst>
            <pc:docMk/>
            <pc:sldMk cId="1544581266" sldId="278"/>
            <ac:picMk id="13" creationId="{D51084F9-D042-49BE-9E1A-43E583B98FCC}"/>
          </ac:picMkLst>
        </pc:picChg>
        <pc:picChg chg="add del">
          <ac:chgData name="Iacovella, Anna" userId="fe36b664-e61d-424d-8b4d-1ff09de857ee" providerId="ADAL" clId="{BC78A6FB-6546-D849-8404-B30FD994D7A3}" dt="2022-04-04T22:42:57.722" v="288" actId="26606"/>
          <ac:picMkLst>
            <pc:docMk/>
            <pc:sldMk cId="1544581266" sldId="278"/>
            <ac:picMk id="15" creationId="{EE65CA45-264D-4FD3-9249-3CB04EC97E80}"/>
          </ac:picMkLst>
        </pc:picChg>
        <pc:picChg chg="add">
          <ac:chgData name="Iacovella, Anna" userId="fe36b664-e61d-424d-8b4d-1ff09de857ee" providerId="ADAL" clId="{BC78A6FB-6546-D849-8404-B30FD994D7A3}" dt="2022-04-04T22:42:57.794" v="289" actId="26606"/>
          <ac:picMkLst>
            <pc:docMk/>
            <pc:sldMk cId="1544581266" sldId="278"/>
            <ac:picMk id="26" creationId="{58DCB6E5-A344-4A17-A353-EC4D71E6C46B}"/>
          </ac:picMkLst>
        </pc:picChg>
        <pc:picChg chg="add">
          <ac:chgData name="Iacovella, Anna" userId="fe36b664-e61d-424d-8b4d-1ff09de857ee" providerId="ADAL" clId="{BC78A6FB-6546-D849-8404-B30FD994D7A3}" dt="2022-04-04T22:42:57.794" v="289" actId="26606"/>
          <ac:picMkLst>
            <pc:docMk/>
            <pc:sldMk cId="1544581266" sldId="278"/>
            <ac:picMk id="27" creationId="{4D82F4F2-6117-4CCD-94A7-4AFD603EC3C6}"/>
          </ac:picMkLst>
        </pc:picChg>
      </pc:sldChg>
      <pc:sldChg chg="modSp add mod">
        <pc:chgData name="Iacovella, Anna" userId="fe36b664-e61d-424d-8b4d-1ff09de857ee" providerId="ADAL" clId="{BC78A6FB-6546-D849-8404-B30FD994D7A3}" dt="2022-04-09T14:51:30.138" v="890" actId="27636"/>
        <pc:sldMkLst>
          <pc:docMk/>
          <pc:sldMk cId="105834132" sldId="279"/>
        </pc:sldMkLst>
        <pc:spChg chg="mod">
          <ac:chgData name="Iacovella, Anna" userId="fe36b664-e61d-424d-8b4d-1ff09de857ee" providerId="ADAL" clId="{BC78A6FB-6546-D849-8404-B30FD994D7A3}" dt="2022-04-07T15:00:43.115" v="648" actId="14100"/>
          <ac:spMkLst>
            <pc:docMk/>
            <pc:sldMk cId="105834132" sldId="279"/>
            <ac:spMk id="2" creationId="{F59F848F-89B8-CF49-AE3D-0117C076626F}"/>
          </ac:spMkLst>
        </pc:spChg>
        <pc:spChg chg="mod">
          <ac:chgData name="Iacovella, Anna" userId="fe36b664-e61d-424d-8b4d-1ff09de857ee" providerId="ADAL" clId="{BC78A6FB-6546-D849-8404-B30FD994D7A3}" dt="2022-04-09T14:51:30.138" v="890" actId="27636"/>
          <ac:spMkLst>
            <pc:docMk/>
            <pc:sldMk cId="105834132" sldId="279"/>
            <ac:spMk id="3" creationId="{113D4798-2807-5B41-9036-2394EE9D5A61}"/>
          </ac:spMkLst>
        </pc:spChg>
      </pc:sldChg>
      <pc:sldChg chg="addSp delSp modSp add mod ord setBg">
        <pc:chgData name="Iacovella, Anna" userId="fe36b664-e61d-424d-8b4d-1ff09de857ee" providerId="ADAL" clId="{BC78A6FB-6546-D849-8404-B30FD994D7A3}" dt="2022-04-08T18:11:43.553" v="885" actId="20577"/>
        <pc:sldMkLst>
          <pc:docMk/>
          <pc:sldMk cId="3888448210" sldId="280"/>
        </pc:sldMkLst>
        <pc:spChg chg="mod">
          <ac:chgData name="Iacovella, Anna" userId="fe36b664-e61d-424d-8b4d-1ff09de857ee" providerId="ADAL" clId="{BC78A6FB-6546-D849-8404-B30FD994D7A3}" dt="2022-04-08T18:11:43.553" v="885" actId="20577"/>
          <ac:spMkLst>
            <pc:docMk/>
            <pc:sldMk cId="3888448210" sldId="280"/>
            <ac:spMk id="2" creationId="{8EC1EC0D-3D27-3847-BA61-357B0D37035F}"/>
          </ac:spMkLst>
        </pc:spChg>
        <pc:spChg chg="del">
          <ac:chgData name="Iacovella, Anna" userId="fe36b664-e61d-424d-8b4d-1ff09de857ee" providerId="ADAL" clId="{BC78A6FB-6546-D849-8404-B30FD994D7A3}" dt="2022-04-04T22:59:13.470" v="338"/>
          <ac:spMkLst>
            <pc:docMk/>
            <pc:sldMk cId="3888448210" sldId="280"/>
            <ac:spMk id="3" creationId="{DBC5CB2B-41AE-8047-AB22-A6BE824298B0}"/>
          </ac:spMkLst>
        </pc:spChg>
        <pc:spChg chg="add del">
          <ac:chgData name="Iacovella, Anna" userId="fe36b664-e61d-424d-8b4d-1ff09de857ee" providerId="ADAL" clId="{BC78A6FB-6546-D849-8404-B30FD994D7A3}" dt="2022-04-04T22:53:57.720" v="333"/>
          <ac:spMkLst>
            <pc:docMk/>
            <pc:sldMk cId="3888448210" sldId="280"/>
            <ac:spMk id="4" creationId="{0D52A556-D847-1F4F-BDC9-0DF430E45279}"/>
          </ac:spMkLst>
        </pc:spChg>
        <pc:spChg chg="add del">
          <ac:chgData name="Iacovella, Anna" userId="fe36b664-e61d-424d-8b4d-1ff09de857ee" providerId="ADAL" clId="{BC78A6FB-6546-D849-8404-B30FD994D7A3}" dt="2022-04-04T22:54:32.387" v="335"/>
          <ac:spMkLst>
            <pc:docMk/>
            <pc:sldMk cId="3888448210" sldId="280"/>
            <ac:spMk id="5" creationId="{C9EF7666-ECC4-124D-9C25-7F0B07A8E734}"/>
          </ac:spMkLst>
        </pc:spChg>
        <pc:spChg chg="add del mod">
          <ac:chgData name="Iacovella, Anna" userId="fe36b664-e61d-424d-8b4d-1ff09de857ee" providerId="ADAL" clId="{BC78A6FB-6546-D849-8404-B30FD994D7A3}" dt="2022-04-04T23:02:18.274" v="358"/>
          <ac:spMkLst>
            <pc:docMk/>
            <pc:sldMk cId="3888448210" sldId="280"/>
            <ac:spMk id="7" creationId="{F3656B54-6F93-9A40-A5EC-36D2F430E2DF}"/>
          </ac:spMkLst>
        </pc:spChg>
        <pc:spChg chg="add del mod">
          <ac:chgData name="Iacovella, Anna" userId="fe36b664-e61d-424d-8b4d-1ff09de857ee" providerId="ADAL" clId="{BC78A6FB-6546-D849-8404-B30FD994D7A3}" dt="2022-04-04T23:02:18.273" v="356"/>
          <ac:spMkLst>
            <pc:docMk/>
            <pc:sldMk cId="3888448210" sldId="280"/>
            <ac:spMk id="8" creationId="{E9BAD7A8-AB83-C641-970F-08E378F58C07}"/>
          </ac:spMkLst>
        </pc:spChg>
        <pc:spChg chg="add del mod">
          <ac:chgData name="Iacovella, Anna" userId="fe36b664-e61d-424d-8b4d-1ff09de857ee" providerId="ADAL" clId="{BC78A6FB-6546-D849-8404-B30FD994D7A3}" dt="2022-04-07T14:58:29.274" v="618" actId="26606"/>
          <ac:spMkLst>
            <pc:docMk/>
            <pc:sldMk cId="3888448210" sldId="280"/>
            <ac:spMk id="9" creationId="{93C9111B-754F-DB46-9296-01FC8B9CC847}"/>
          </ac:spMkLst>
        </pc:spChg>
        <pc:spChg chg="add del mod">
          <ac:chgData name="Iacovella, Anna" userId="fe36b664-e61d-424d-8b4d-1ff09de857ee" providerId="ADAL" clId="{BC78A6FB-6546-D849-8404-B30FD994D7A3}" dt="2022-04-04T23:05:12.933" v="382"/>
          <ac:spMkLst>
            <pc:docMk/>
            <pc:sldMk cId="3888448210" sldId="280"/>
            <ac:spMk id="10" creationId="{44B8B028-D283-EF49-89F8-5F685D61B316}"/>
          </ac:spMkLst>
        </pc:spChg>
        <pc:spChg chg="add del mod">
          <ac:chgData name="Iacovella, Anna" userId="fe36b664-e61d-424d-8b4d-1ff09de857ee" providerId="ADAL" clId="{BC78A6FB-6546-D849-8404-B30FD994D7A3}" dt="2022-04-07T14:54:07.295" v="546"/>
          <ac:spMkLst>
            <pc:docMk/>
            <pc:sldMk cId="3888448210" sldId="280"/>
            <ac:spMk id="11" creationId="{A61ABE0A-EBC9-304E-93AA-DC00872AE613}"/>
          </ac:spMkLst>
        </pc:spChg>
        <pc:spChg chg="add del mod">
          <ac:chgData name="Iacovella, Anna" userId="fe36b664-e61d-424d-8b4d-1ff09de857ee" providerId="ADAL" clId="{BC78A6FB-6546-D849-8404-B30FD994D7A3}" dt="2022-04-07T14:54:08.954" v="551"/>
          <ac:spMkLst>
            <pc:docMk/>
            <pc:sldMk cId="3888448210" sldId="280"/>
            <ac:spMk id="12" creationId="{4A4B7C6C-A956-7B4B-B7DA-7E24C7503EF1}"/>
          </ac:spMkLst>
        </pc:spChg>
        <pc:spChg chg="add del mod">
          <ac:chgData name="Iacovella, Anna" userId="fe36b664-e61d-424d-8b4d-1ff09de857ee" providerId="ADAL" clId="{BC78A6FB-6546-D849-8404-B30FD994D7A3}" dt="2022-04-07T14:54:09.799" v="553"/>
          <ac:spMkLst>
            <pc:docMk/>
            <pc:sldMk cId="3888448210" sldId="280"/>
            <ac:spMk id="13" creationId="{C0A0816A-6EDD-8A4A-8CF1-EF18F7C7A82A}"/>
          </ac:spMkLst>
        </pc:spChg>
        <pc:spChg chg="add del">
          <ac:chgData name="Iacovella, Anna" userId="fe36b664-e61d-424d-8b4d-1ff09de857ee" providerId="ADAL" clId="{BC78A6FB-6546-D849-8404-B30FD994D7A3}" dt="2022-04-07T14:54:04.902" v="544" actId="26606"/>
          <ac:spMkLst>
            <pc:docMk/>
            <pc:sldMk cId="3888448210" sldId="280"/>
            <ac:spMk id="14" creationId="{40C8693A-B687-4F5E-B86B-B4F11D52347E}"/>
          </ac:spMkLst>
        </pc:spChg>
        <pc:spChg chg="add del mod">
          <ac:chgData name="Iacovella, Anna" userId="fe36b664-e61d-424d-8b4d-1ff09de857ee" providerId="ADAL" clId="{BC78A6FB-6546-D849-8404-B30FD994D7A3}" dt="2022-04-07T14:54:08.418" v="549"/>
          <ac:spMkLst>
            <pc:docMk/>
            <pc:sldMk cId="3888448210" sldId="280"/>
            <ac:spMk id="15" creationId="{8F548DF3-C467-B347-AF88-23D4923944AE}"/>
          </ac:spMkLst>
        </pc:spChg>
        <pc:spChg chg="add del mod">
          <ac:chgData name="Iacovella, Anna" userId="fe36b664-e61d-424d-8b4d-1ff09de857ee" providerId="ADAL" clId="{BC78A6FB-6546-D849-8404-B30FD994D7A3}" dt="2022-04-07T14:58:50.668" v="621"/>
          <ac:spMkLst>
            <pc:docMk/>
            <pc:sldMk cId="3888448210" sldId="280"/>
            <ac:spMk id="17" creationId="{871DBF0F-C4DE-6C4A-9AED-33608ACAE8B6}"/>
          </ac:spMkLst>
        </pc:spChg>
        <pc:spChg chg="add del">
          <ac:chgData name="Iacovella, Anna" userId="fe36b664-e61d-424d-8b4d-1ff09de857ee" providerId="ADAL" clId="{BC78A6FB-6546-D849-8404-B30FD994D7A3}" dt="2022-04-07T14:54:04.902" v="544" actId="26606"/>
          <ac:spMkLst>
            <pc:docMk/>
            <pc:sldMk cId="3888448210" sldId="280"/>
            <ac:spMk id="20" creationId="{E7B58214-716F-43B8-8272-85CE2B9AB0B5}"/>
          </ac:spMkLst>
        </pc:spChg>
        <pc:spChg chg="add del">
          <ac:chgData name="Iacovella, Anna" userId="fe36b664-e61d-424d-8b4d-1ff09de857ee" providerId="ADAL" clId="{BC78A6FB-6546-D849-8404-B30FD994D7A3}" dt="2022-04-07T14:54:04.902" v="544" actId="26606"/>
          <ac:spMkLst>
            <pc:docMk/>
            <pc:sldMk cId="3888448210" sldId="280"/>
            <ac:spMk id="22" creationId="{2A5C070E-7DB1-4147-B6A8-D14B9C40E159}"/>
          </ac:spMkLst>
        </pc:spChg>
        <pc:spChg chg="add del">
          <ac:chgData name="Iacovella, Anna" userId="fe36b664-e61d-424d-8b4d-1ff09de857ee" providerId="ADAL" clId="{BC78A6FB-6546-D849-8404-B30FD994D7A3}" dt="2022-04-07T14:54:04.902" v="544" actId="26606"/>
          <ac:spMkLst>
            <pc:docMk/>
            <pc:sldMk cId="3888448210" sldId="280"/>
            <ac:spMk id="24" creationId="{A31070C9-36CD-4B65-8159-324995821FB9}"/>
          </ac:spMkLst>
        </pc:spChg>
        <pc:spChg chg="add del">
          <ac:chgData name="Iacovella, Anna" userId="fe36b664-e61d-424d-8b4d-1ff09de857ee" providerId="ADAL" clId="{BC78A6FB-6546-D849-8404-B30FD994D7A3}" dt="2022-04-07T14:54:04.902" v="544" actId="26606"/>
          <ac:spMkLst>
            <pc:docMk/>
            <pc:sldMk cId="3888448210" sldId="280"/>
            <ac:spMk id="26" creationId="{89C35FB2-5194-4BE0-92D0-464E2B7116C7}"/>
          </ac:spMkLst>
        </pc:spChg>
        <pc:spChg chg="add">
          <ac:chgData name="Iacovella, Anna" userId="fe36b664-e61d-424d-8b4d-1ff09de857ee" providerId="ADAL" clId="{BC78A6FB-6546-D849-8404-B30FD994D7A3}" dt="2022-04-07T14:54:04.902" v="544" actId="26606"/>
          <ac:spMkLst>
            <pc:docMk/>
            <pc:sldMk cId="3888448210" sldId="280"/>
            <ac:spMk id="31" creationId="{3FAD17B9-9E6C-4DD1-9728-97B5E5FCCAB2}"/>
          </ac:spMkLst>
        </pc:spChg>
        <pc:spChg chg="add">
          <ac:chgData name="Iacovella, Anna" userId="fe36b664-e61d-424d-8b4d-1ff09de857ee" providerId="ADAL" clId="{BC78A6FB-6546-D849-8404-B30FD994D7A3}" dt="2022-04-07T14:54:04.902" v="544" actId="26606"/>
          <ac:spMkLst>
            <pc:docMk/>
            <pc:sldMk cId="3888448210" sldId="280"/>
            <ac:spMk id="33" creationId="{D7AC3F90-A588-42FF-B41D-062A8D91B9E5}"/>
          </ac:spMkLst>
        </pc:spChg>
        <pc:spChg chg="add">
          <ac:chgData name="Iacovella, Anna" userId="fe36b664-e61d-424d-8b4d-1ff09de857ee" providerId="ADAL" clId="{BC78A6FB-6546-D849-8404-B30FD994D7A3}" dt="2022-04-07T14:54:04.902" v="544" actId="26606"/>
          <ac:spMkLst>
            <pc:docMk/>
            <pc:sldMk cId="3888448210" sldId="280"/>
            <ac:spMk id="37" creationId="{E1AADF25-43E9-4DE0-AD82-4F6052319136}"/>
          </ac:spMkLst>
        </pc:spChg>
        <pc:spChg chg="add">
          <ac:chgData name="Iacovella, Anna" userId="fe36b664-e61d-424d-8b4d-1ff09de857ee" providerId="ADAL" clId="{BC78A6FB-6546-D849-8404-B30FD994D7A3}" dt="2022-04-07T14:54:04.902" v="544" actId="26606"/>
          <ac:spMkLst>
            <pc:docMk/>
            <pc:sldMk cId="3888448210" sldId="280"/>
            <ac:spMk id="39" creationId="{CBC2D515-EF3C-4E4E-8BC1-192B21E92713}"/>
          </ac:spMkLst>
        </pc:spChg>
        <pc:graphicFrameChg chg="add mod">
          <ac:chgData name="Iacovella, Anna" userId="fe36b664-e61d-424d-8b4d-1ff09de857ee" providerId="ADAL" clId="{BC78A6FB-6546-D849-8404-B30FD994D7A3}" dt="2022-04-07T14:59:56.237" v="641" actId="20577"/>
          <ac:graphicFrameMkLst>
            <pc:docMk/>
            <pc:sldMk cId="3888448210" sldId="280"/>
            <ac:graphicFrameMk id="41" creationId="{E9249B6A-2698-10A3-D39E-CD84942646AE}"/>
          </ac:graphicFrameMkLst>
        </pc:graphicFrameChg>
        <pc:picChg chg="add mod ord">
          <ac:chgData name="Iacovella, Anna" userId="fe36b664-e61d-424d-8b4d-1ff09de857ee" providerId="ADAL" clId="{BC78A6FB-6546-D849-8404-B30FD994D7A3}" dt="2022-04-07T14:58:14.522" v="617" actId="14100"/>
          <ac:picMkLst>
            <pc:docMk/>
            <pc:sldMk cId="3888448210" sldId="280"/>
            <ac:picMk id="6" creationId="{4BF7029E-3F78-8D49-AF2A-279302AA6BC8}"/>
          </ac:picMkLst>
        </pc:picChg>
        <pc:picChg chg="add del">
          <ac:chgData name="Iacovella, Anna" userId="fe36b664-e61d-424d-8b4d-1ff09de857ee" providerId="ADAL" clId="{BC78A6FB-6546-D849-8404-B30FD994D7A3}" dt="2022-04-07T14:54:04.902" v="544" actId="26606"/>
          <ac:picMkLst>
            <pc:docMk/>
            <pc:sldMk cId="3888448210" sldId="280"/>
            <ac:picMk id="16" creationId="{D51084F9-D042-49BE-9E1A-43E583B98FCC}"/>
          </ac:picMkLst>
        </pc:picChg>
        <pc:picChg chg="add del">
          <ac:chgData name="Iacovella, Anna" userId="fe36b664-e61d-424d-8b4d-1ff09de857ee" providerId="ADAL" clId="{BC78A6FB-6546-D849-8404-B30FD994D7A3}" dt="2022-04-07T14:54:04.902" v="544" actId="26606"/>
          <ac:picMkLst>
            <pc:docMk/>
            <pc:sldMk cId="3888448210" sldId="280"/>
            <ac:picMk id="18" creationId="{EE65CA45-264D-4FD3-9249-3CB04EC97E80}"/>
          </ac:picMkLst>
        </pc:picChg>
        <pc:picChg chg="add">
          <ac:chgData name="Iacovella, Anna" userId="fe36b664-e61d-424d-8b4d-1ff09de857ee" providerId="ADAL" clId="{BC78A6FB-6546-D849-8404-B30FD994D7A3}" dt="2022-04-07T14:54:04.902" v="544" actId="26606"/>
          <ac:picMkLst>
            <pc:docMk/>
            <pc:sldMk cId="3888448210" sldId="280"/>
            <ac:picMk id="35" creationId="{015AB904-4FB7-4A0D-B43E-03ACF05E1445}"/>
          </ac:picMkLst>
        </pc:picChg>
        <pc:picChg chg="add del">
          <ac:chgData name="Iacovella, Anna" userId="fe36b664-e61d-424d-8b4d-1ff09de857ee" providerId="ADAL" clId="{BC78A6FB-6546-D849-8404-B30FD994D7A3}" dt="2022-04-04T22:53:57.720" v="333"/>
          <ac:picMkLst>
            <pc:docMk/>
            <pc:sldMk cId="3888448210" sldId="280"/>
            <ac:picMk id="1025" creationId="{C21B60EC-CC36-FC45-BE97-6589EF0E13BA}"/>
          </ac:picMkLst>
        </pc:picChg>
        <pc:picChg chg="add del">
          <ac:chgData name="Iacovella, Anna" userId="fe36b664-e61d-424d-8b4d-1ff09de857ee" providerId="ADAL" clId="{BC78A6FB-6546-D849-8404-B30FD994D7A3}" dt="2022-04-04T22:53:57.720" v="333"/>
          <ac:picMkLst>
            <pc:docMk/>
            <pc:sldMk cId="3888448210" sldId="280"/>
            <ac:picMk id="1027" creationId="{F6B36F9F-4B43-6B49-87BA-765E5EBB8E0B}"/>
          </ac:picMkLst>
        </pc:picChg>
        <pc:picChg chg="add del">
          <ac:chgData name="Iacovella, Anna" userId="fe36b664-e61d-424d-8b4d-1ff09de857ee" providerId="ADAL" clId="{BC78A6FB-6546-D849-8404-B30FD994D7A3}" dt="2022-04-04T22:53:57.720" v="333"/>
          <ac:picMkLst>
            <pc:docMk/>
            <pc:sldMk cId="3888448210" sldId="280"/>
            <ac:picMk id="1028" creationId="{A58A76F3-7C2A-6446-ADBC-24B75F394D0B}"/>
          </ac:picMkLst>
        </pc:picChg>
        <pc:picChg chg="add del">
          <ac:chgData name="Iacovella, Anna" userId="fe36b664-e61d-424d-8b4d-1ff09de857ee" providerId="ADAL" clId="{BC78A6FB-6546-D849-8404-B30FD994D7A3}" dt="2022-04-04T22:53:57.720" v="333"/>
          <ac:picMkLst>
            <pc:docMk/>
            <pc:sldMk cId="3888448210" sldId="280"/>
            <ac:picMk id="1029" creationId="{33C724C6-2F5B-7846-8ED7-AF4A1CD7ED9C}"/>
          </ac:picMkLst>
        </pc:picChg>
        <pc:picChg chg="add del">
          <ac:chgData name="Iacovella, Anna" userId="fe36b664-e61d-424d-8b4d-1ff09de857ee" providerId="ADAL" clId="{BC78A6FB-6546-D849-8404-B30FD994D7A3}" dt="2022-04-04T22:53:57.720" v="333"/>
          <ac:picMkLst>
            <pc:docMk/>
            <pc:sldMk cId="3888448210" sldId="280"/>
            <ac:picMk id="1030" creationId="{317A3A40-60DE-9643-BAB6-7929ABC5D56A}"/>
          </ac:picMkLst>
        </pc:picChg>
        <pc:picChg chg="add del">
          <ac:chgData name="Iacovella, Anna" userId="fe36b664-e61d-424d-8b4d-1ff09de857ee" providerId="ADAL" clId="{BC78A6FB-6546-D849-8404-B30FD994D7A3}" dt="2022-04-04T22:53:57.720" v="333"/>
          <ac:picMkLst>
            <pc:docMk/>
            <pc:sldMk cId="3888448210" sldId="280"/>
            <ac:picMk id="1031" creationId="{BF0EE7B7-D0C1-1745-A178-00EA94D76D08}"/>
          </ac:picMkLst>
        </pc:picChg>
        <pc:picChg chg="add del">
          <ac:chgData name="Iacovella, Anna" userId="fe36b664-e61d-424d-8b4d-1ff09de857ee" providerId="ADAL" clId="{BC78A6FB-6546-D849-8404-B30FD994D7A3}" dt="2022-04-04T22:53:57.720" v="333"/>
          <ac:picMkLst>
            <pc:docMk/>
            <pc:sldMk cId="3888448210" sldId="280"/>
            <ac:picMk id="1032" creationId="{FD504B5A-BBF2-9A49-BABC-CCE88EAB5B39}"/>
          </ac:picMkLst>
        </pc:picChg>
        <pc:picChg chg="add del">
          <ac:chgData name="Iacovella, Anna" userId="fe36b664-e61d-424d-8b4d-1ff09de857ee" providerId="ADAL" clId="{BC78A6FB-6546-D849-8404-B30FD994D7A3}" dt="2022-04-04T22:53:57.720" v="333"/>
          <ac:picMkLst>
            <pc:docMk/>
            <pc:sldMk cId="3888448210" sldId="280"/>
            <ac:picMk id="1033" creationId="{C1C614B2-6AE0-0B42-9B42-FCBA7C1E0B67}"/>
          </ac:picMkLst>
        </pc:picChg>
        <pc:picChg chg="add del">
          <ac:chgData name="Iacovella, Anna" userId="fe36b664-e61d-424d-8b4d-1ff09de857ee" providerId="ADAL" clId="{BC78A6FB-6546-D849-8404-B30FD994D7A3}" dt="2022-04-04T22:53:57.720" v="333"/>
          <ac:picMkLst>
            <pc:docMk/>
            <pc:sldMk cId="3888448210" sldId="280"/>
            <ac:picMk id="1034" creationId="{9056F3A1-AD3E-C440-8593-87FA8D3BC419}"/>
          </ac:picMkLst>
        </pc:picChg>
        <pc:picChg chg="add del">
          <ac:chgData name="Iacovella, Anna" userId="fe36b664-e61d-424d-8b4d-1ff09de857ee" providerId="ADAL" clId="{BC78A6FB-6546-D849-8404-B30FD994D7A3}" dt="2022-04-04T22:53:57.720" v="333"/>
          <ac:picMkLst>
            <pc:docMk/>
            <pc:sldMk cId="3888448210" sldId="280"/>
            <ac:picMk id="1035" creationId="{700EE8D9-656D-104F-8BB4-C99C8A5135D6}"/>
          </ac:picMkLst>
        </pc:picChg>
        <pc:picChg chg="add del">
          <ac:chgData name="Iacovella, Anna" userId="fe36b664-e61d-424d-8b4d-1ff09de857ee" providerId="ADAL" clId="{BC78A6FB-6546-D849-8404-B30FD994D7A3}" dt="2022-04-04T22:53:57.720" v="333"/>
          <ac:picMkLst>
            <pc:docMk/>
            <pc:sldMk cId="3888448210" sldId="280"/>
            <ac:picMk id="1036" creationId="{3CC65710-7DEE-B746-801E-5F80C99E98CC}"/>
          </ac:picMkLst>
        </pc:picChg>
        <pc:picChg chg="add del">
          <ac:chgData name="Iacovella, Anna" userId="fe36b664-e61d-424d-8b4d-1ff09de857ee" providerId="ADAL" clId="{BC78A6FB-6546-D849-8404-B30FD994D7A3}" dt="2022-04-04T22:53:57.720" v="333"/>
          <ac:picMkLst>
            <pc:docMk/>
            <pc:sldMk cId="3888448210" sldId="280"/>
            <ac:picMk id="1037" creationId="{FA599DB1-C3EF-DB4F-9F66-A1C8094FD985}"/>
          </ac:picMkLst>
        </pc:picChg>
        <pc:picChg chg="add del">
          <ac:chgData name="Iacovella, Anna" userId="fe36b664-e61d-424d-8b4d-1ff09de857ee" providerId="ADAL" clId="{BC78A6FB-6546-D849-8404-B30FD994D7A3}" dt="2022-04-04T22:54:32.387" v="335"/>
          <ac:picMkLst>
            <pc:docMk/>
            <pc:sldMk cId="3888448210" sldId="280"/>
            <ac:picMk id="1038" creationId="{C9BD9BCC-E74D-D74A-A19B-5B4BF481BB03}"/>
          </ac:picMkLst>
        </pc:picChg>
      </pc:sldChg>
      <pc:sldChg chg="addSp delSp modSp add mod ord">
        <pc:chgData name="Iacovella, Anna" userId="fe36b664-e61d-424d-8b4d-1ff09de857ee" providerId="ADAL" clId="{BC78A6FB-6546-D849-8404-B30FD994D7A3}" dt="2022-04-08T17:37:49.254" v="765" actId="14100"/>
        <pc:sldMkLst>
          <pc:docMk/>
          <pc:sldMk cId="2557559586" sldId="281"/>
        </pc:sldMkLst>
        <pc:spChg chg="mod">
          <ac:chgData name="Iacovella, Anna" userId="fe36b664-e61d-424d-8b4d-1ff09de857ee" providerId="ADAL" clId="{BC78A6FB-6546-D849-8404-B30FD994D7A3}" dt="2022-04-08T17:37:49.254" v="765" actId="14100"/>
          <ac:spMkLst>
            <pc:docMk/>
            <pc:sldMk cId="2557559586" sldId="281"/>
            <ac:spMk id="2" creationId="{F89C182E-AE25-5647-8914-88A930871324}"/>
          </ac:spMkLst>
        </pc:spChg>
        <pc:spChg chg="del">
          <ac:chgData name="Iacovella, Anna" userId="fe36b664-e61d-424d-8b4d-1ff09de857ee" providerId="ADAL" clId="{BC78A6FB-6546-D849-8404-B30FD994D7A3}" dt="2022-04-08T17:31:45.501" v="702"/>
          <ac:spMkLst>
            <pc:docMk/>
            <pc:sldMk cId="2557559586" sldId="281"/>
            <ac:spMk id="3" creationId="{D76F2890-BFFB-E646-B210-8BB21FBD4E39}"/>
          </ac:spMkLst>
        </pc:spChg>
        <pc:spChg chg="add mod">
          <ac:chgData name="Iacovella, Anna" userId="fe36b664-e61d-424d-8b4d-1ff09de857ee" providerId="ADAL" clId="{BC78A6FB-6546-D849-8404-B30FD994D7A3}" dt="2022-04-08T17:37:27.323" v="761" actId="255"/>
          <ac:spMkLst>
            <pc:docMk/>
            <pc:sldMk cId="2557559586" sldId="281"/>
            <ac:spMk id="10" creationId="{5F168689-4801-CD4D-BFC8-42E404D1191F}"/>
          </ac:spMkLst>
        </pc:spChg>
        <pc:picChg chg="add mod">
          <ac:chgData name="Iacovella, Anna" userId="fe36b664-e61d-424d-8b4d-1ff09de857ee" providerId="ADAL" clId="{BC78A6FB-6546-D849-8404-B30FD994D7A3}" dt="2022-04-08T17:36:11.424" v="733" actId="1076"/>
          <ac:picMkLst>
            <pc:docMk/>
            <pc:sldMk cId="2557559586" sldId="281"/>
            <ac:picMk id="5" creationId="{71C3BA28-AE8D-524D-84D6-B7F09DAC8F32}"/>
          </ac:picMkLst>
        </pc:picChg>
        <pc:picChg chg="add del mod">
          <ac:chgData name="Iacovella, Anna" userId="fe36b664-e61d-424d-8b4d-1ff09de857ee" providerId="ADAL" clId="{BC78A6FB-6546-D849-8404-B30FD994D7A3}" dt="2022-04-08T17:33:22.572" v="711" actId="478"/>
          <ac:picMkLst>
            <pc:docMk/>
            <pc:sldMk cId="2557559586" sldId="281"/>
            <ac:picMk id="7" creationId="{9BB1533F-E53E-4740-B7F0-53E35AD7916D}"/>
          </ac:picMkLst>
        </pc:picChg>
        <pc:picChg chg="add mod">
          <ac:chgData name="Iacovella, Anna" userId="fe36b664-e61d-424d-8b4d-1ff09de857ee" providerId="ADAL" clId="{BC78A6FB-6546-D849-8404-B30FD994D7A3}" dt="2022-04-08T17:34:10.545" v="716" actId="1076"/>
          <ac:picMkLst>
            <pc:docMk/>
            <pc:sldMk cId="2557559586" sldId="281"/>
            <ac:picMk id="9" creationId="{986FF7FD-D1BC-6E45-8F7A-5021C6D90264}"/>
          </ac:picMkLst>
        </pc:picChg>
      </pc:sldChg>
      <pc:sldMasterChg chg="modTransition modSldLayout">
        <pc:chgData name="Iacovella, Anna" userId="fe36b664-e61d-424d-8b4d-1ff09de857ee" providerId="ADAL" clId="{BC78A6FB-6546-D849-8404-B30FD994D7A3}" dt="2022-04-02T22:11:59.947" v="193"/>
        <pc:sldMasterMkLst>
          <pc:docMk/>
          <pc:sldMasterMk cId="1443433902" sldId="2147483798"/>
        </pc:sldMasterMkLst>
        <pc:sldLayoutChg chg="modTransition">
          <pc:chgData name="Iacovella, Anna" userId="fe36b664-e61d-424d-8b4d-1ff09de857ee" providerId="ADAL" clId="{BC78A6FB-6546-D849-8404-B30FD994D7A3}" dt="2022-04-02T22:11:59.947" v="193"/>
          <pc:sldLayoutMkLst>
            <pc:docMk/>
            <pc:sldMasterMk cId="1443433902" sldId="2147483798"/>
            <pc:sldLayoutMk cId="1732103108" sldId="2147483799"/>
          </pc:sldLayoutMkLst>
        </pc:sldLayoutChg>
        <pc:sldLayoutChg chg="modTransition">
          <pc:chgData name="Iacovella, Anna" userId="fe36b664-e61d-424d-8b4d-1ff09de857ee" providerId="ADAL" clId="{BC78A6FB-6546-D849-8404-B30FD994D7A3}" dt="2022-04-02T22:11:59.947" v="193"/>
          <pc:sldLayoutMkLst>
            <pc:docMk/>
            <pc:sldMasterMk cId="1443433902" sldId="2147483798"/>
            <pc:sldLayoutMk cId="1543907548" sldId="2147483800"/>
          </pc:sldLayoutMkLst>
        </pc:sldLayoutChg>
        <pc:sldLayoutChg chg="modTransition">
          <pc:chgData name="Iacovella, Anna" userId="fe36b664-e61d-424d-8b4d-1ff09de857ee" providerId="ADAL" clId="{BC78A6FB-6546-D849-8404-B30FD994D7A3}" dt="2022-04-02T22:11:59.947" v="193"/>
          <pc:sldLayoutMkLst>
            <pc:docMk/>
            <pc:sldMasterMk cId="1443433902" sldId="2147483798"/>
            <pc:sldLayoutMk cId="1862286329" sldId="2147483801"/>
          </pc:sldLayoutMkLst>
        </pc:sldLayoutChg>
        <pc:sldLayoutChg chg="modTransition">
          <pc:chgData name="Iacovella, Anna" userId="fe36b664-e61d-424d-8b4d-1ff09de857ee" providerId="ADAL" clId="{BC78A6FB-6546-D849-8404-B30FD994D7A3}" dt="2022-04-02T22:11:59.947" v="193"/>
          <pc:sldLayoutMkLst>
            <pc:docMk/>
            <pc:sldMasterMk cId="1443433902" sldId="2147483798"/>
            <pc:sldLayoutMk cId="2003663881" sldId="2147483802"/>
          </pc:sldLayoutMkLst>
        </pc:sldLayoutChg>
        <pc:sldLayoutChg chg="modTransition">
          <pc:chgData name="Iacovella, Anna" userId="fe36b664-e61d-424d-8b4d-1ff09de857ee" providerId="ADAL" clId="{BC78A6FB-6546-D849-8404-B30FD994D7A3}" dt="2022-04-02T22:11:59.947" v="193"/>
          <pc:sldLayoutMkLst>
            <pc:docMk/>
            <pc:sldMasterMk cId="1443433902" sldId="2147483798"/>
            <pc:sldLayoutMk cId="2500083057" sldId="2147483803"/>
          </pc:sldLayoutMkLst>
        </pc:sldLayoutChg>
        <pc:sldLayoutChg chg="modTransition">
          <pc:chgData name="Iacovella, Anna" userId="fe36b664-e61d-424d-8b4d-1ff09de857ee" providerId="ADAL" clId="{BC78A6FB-6546-D849-8404-B30FD994D7A3}" dt="2022-04-02T22:11:59.947" v="193"/>
          <pc:sldLayoutMkLst>
            <pc:docMk/>
            <pc:sldMasterMk cId="1443433902" sldId="2147483798"/>
            <pc:sldLayoutMk cId="1276177969" sldId="2147483804"/>
          </pc:sldLayoutMkLst>
        </pc:sldLayoutChg>
        <pc:sldLayoutChg chg="modTransition">
          <pc:chgData name="Iacovella, Anna" userId="fe36b664-e61d-424d-8b4d-1ff09de857ee" providerId="ADAL" clId="{BC78A6FB-6546-D849-8404-B30FD994D7A3}" dt="2022-04-02T22:11:59.947" v="193"/>
          <pc:sldLayoutMkLst>
            <pc:docMk/>
            <pc:sldMasterMk cId="1443433902" sldId="2147483798"/>
            <pc:sldLayoutMk cId="2656977619" sldId="2147483805"/>
          </pc:sldLayoutMkLst>
        </pc:sldLayoutChg>
        <pc:sldLayoutChg chg="modTransition">
          <pc:chgData name="Iacovella, Anna" userId="fe36b664-e61d-424d-8b4d-1ff09de857ee" providerId="ADAL" clId="{BC78A6FB-6546-D849-8404-B30FD994D7A3}" dt="2022-04-02T22:11:59.947" v="193"/>
          <pc:sldLayoutMkLst>
            <pc:docMk/>
            <pc:sldMasterMk cId="1443433902" sldId="2147483798"/>
            <pc:sldLayoutMk cId="908155779" sldId="2147483806"/>
          </pc:sldLayoutMkLst>
        </pc:sldLayoutChg>
        <pc:sldLayoutChg chg="modTransition">
          <pc:chgData name="Iacovella, Anna" userId="fe36b664-e61d-424d-8b4d-1ff09de857ee" providerId="ADAL" clId="{BC78A6FB-6546-D849-8404-B30FD994D7A3}" dt="2022-04-02T22:11:59.947" v="193"/>
          <pc:sldLayoutMkLst>
            <pc:docMk/>
            <pc:sldMasterMk cId="1443433902" sldId="2147483798"/>
            <pc:sldLayoutMk cId="3120829099" sldId="2147483807"/>
          </pc:sldLayoutMkLst>
        </pc:sldLayoutChg>
        <pc:sldLayoutChg chg="modTransition">
          <pc:chgData name="Iacovella, Anna" userId="fe36b664-e61d-424d-8b4d-1ff09de857ee" providerId="ADAL" clId="{BC78A6FB-6546-D849-8404-B30FD994D7A3}" dt="2022-04-02T22:11:59.947" v="193"/>
          <pc:sldLayoutMkLst>
            <pc:docMk/>
            <pc:sldMasterMk cId="1443433902" sldId="2147483798"/>
            <pc:sldLayoutMk cId="464387480" sldId="2147483808"/>
          </pc:sldLayoutMkLst>
        </pc:sldLayoutChg>
        <pc:sldLayoutChg chg="modTransition">
          <pc:chgData name="Iacovella, Anna" userId="fe36b664-e61d-424d-8b4d-1ff09de857ee" providerId="ADAL" clId="{BC78A6FB-6546-D849-8404-B30FD994D7A3}" dt="2022-04-02T22:11:59.947" v="193"/>
          <pc:sldLayoutMkLst>
            <pc:docMk/>
            <pc:sldMasterMk cId="1443433902" sldId="2147483798"/>
            <pc:sldLayoutMk cId="1516561766" sldId="2147483809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C2CC76-9536-48EA-97CB-4A25D0A0387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EC7109-4F25-4C32-AB72-48D3AF02B1F6}">
      <dgm:prSet/>
      <dgm:spPr/>
      <dgm:t>
        <a:bodyPr/>
        <a:lstStyle/>
        <a:p>
          <a:r>
            <a:rPr lang="en-US" dirty="0"/>
            <a:t>work at their own pace</a:t>
          </a:r>
        </a:p>
      </dgm:t>
    </dgm:pt>
    <dgm:pt modelId="{6AAD01D2-E403-4F4D-80AE-5180C4277E7C}" type="parTrans" cxnId="{C0AD1C50-EABD-46E3-B4D0-B22FEA7D6DBB}">
      <dgm:prSet/>
      <dgm:spPr/>
      <dgm:t>
        <a:bodyPr/>
        <a:lstStyle/>
        <a:p>
          <a:endParaRPr lang="en-US"/>
        </a:p>
      </dgm:t>
    </dgm:pt>
    <dgm:pt modelId="{CE71A180-29CB-419A-8B80-8FBDC4792C5F}" type="sibTrans" cxnId="{C0AD1C50-EABD-46E3-B4D0-B22FEA7D6DBB}">
      <dgm:prSet/>
      <dgm:spPr/>
      <dgm:t>
        <a:bodyPr/>
        <a:lstStyle/>
        <a:p>
          <a:endParaRPr lang="en-US"/>
        </a:p>
      </dgm:t>
    </dgm:pt>
    <dgm:pt modelId="{BAF08596-E0B1-4E75-88E2-0870E7E081D0}">
      <dgm:prSet/>
      <dgm:spPr/>
      <dgm:t>
        <a:bodyPr/>
        <a:lstStyle/>
        <a:p>
          <a:r>
            <a:rPr lang="en-US"/>
            <a:t>take another class that met on the asynchronous day </a:t>
          </a:r>
        </a:p>
      </dgm:t>
    </dgm:pt>
    <dgm:pt modelId="{70EBB225-A076-4040-BCEE-5FBE85ED7BD9}" type="parTrans" cxnId="{A4A6D849-572C-4B9B-A7AB-7E9F44905970}">
      <dgm:prSet/>
      <dgm:spPr/>
      <dgm:t>
        <a:bodyPr/>
        <a:lstStyle/>
        <a:p>
          <a:endParaRPr lang="en-US"/>
        </a:p>
      </dgm:t>
    </dgm:pt>
    <dgm:pt modelId="{D5CB3559-73F2-4F74-9B50-F0FF7E1AA96A}" type="sibTrans" cxnId="{A4A6D849-572C-4B9B-A7AB-7E9F44905970}">
      <dgm:prSet/>
      <dgm:spPr/>
      <dgm:t>
        <a:bodyPr/>
        <a:lstStyle/>
        <a:p>
          <a:endParaRPr lang="en-US"/>
        </a:p>
      </dgm:t>
    </dgm:pt>
    <dgm:pt modelId="{E424621B-76D3-4A4D-8A63-EC8162D804B8}">
      <dgm:prSet/>
      <dgm:spPr/>
      <dgm:t>
        <a:bodyPr/>
        <a:lstStyle/>
        <a:p>
          <a:r>
            <a:rPr lang="en-US"/>
            <a:t>feel more confident to report their work  </a:t>
          </a:r>
        </a:p>
      </dgm:t>
    </dgm:pt>
    <dgm:pt modelId="{8CCCF52C-D37B-4CF6-87E7-D1E80C97EEAA}" type="parTrans" cxnId="{2EBF1397-7542-4592-83AC-0A482F8BCA7F}">
      <dgm:prSet/>
      <dgm:spPr/>
      <dgm:t>
        <a:bodyPr/>
        <a:lstStyle/>
        <a:p>
          <a:endParaRPr lang="en-US"/>
        </a:p>
      </dgm:t>
    </dgm:pt>
    <dgm:pt modelId="{1781B52F-21A0-49B9-BFEB-71AEA7B11489}" type="sibTrans" cxnId="{2EBF1397-7542-4592-83AC-0A482F8BCA7F}">
      <dgm:prSet/>
      <dgm:spPr/>
      <dgm:t>
        <a:bodyPr/>
        <a:lstStyle/>
        <a:p>
          <a:endParaRPr lang="en-US"/>
        </a:p>
      </dgm:t>
    </dgm:pt>
    <dgm:pt modelId="{9232BE7F-6AD2-4A67-999E-92751625C96C}">
      <dgm:prSet/>
      <dgm:spPr/>
      <dgm:t>
        <a:bodyPr/>
        <a:lstStyle/>
        <a:p>
          <a:r>
            <a:rPr lang="en-US"/>
            <a:t>reflect more on their assignments</a:t>
          </a:r>
        </a:p>
      </dgm:t>
    </dgm:pt>
    <dgm:pt modelId="{80334BCA-2AFB-45BD-8853-5F9EF07EECA1}" type="parTrans" cxnId="{997B6A24-2F05-4113-BB28-F6B1D77A6ADE}">
      <dgm:prSet/>
      <dgm:spPr/>
      <dgm:t>
        <a:bodyPr/>
        <a:lstStyle/>
        <a:p>
          <a:endParaRPr lang="en-US"/>
        </a:p>
      </dgm:t>
    </dgm:pt>
    <dgm:pt modelId="{9F28292A-053D-424E-BD4E-243F012EBB6B}" type="sibTrans" cxnId="{997B6A24-2F05-4113-BB28-F6B1D77A6ADE}">
      <dgm:prSet/>
      <dgm:spPr/>
      <dgm:t>
        <a:bodyPr/>
        <a:lstStyle/>
        <a:p>
          <a:endParaRPr lang="en-US"/>
        </a:p>
      </dgm:t>
    </dgm:pt>
    <dgm:pt modelId="{232D290E-5B03-47F4-8F91-0E9C7E27C33D}">
      <dgm:prSet/>
      <dgm:spPr/>
      <dgm:t>
        <a:bodyPr/>
        <a:lstStyle/>
        <a:p>
          <a:r>
            <a:rPr lang="en-US"/>
            <a:t>take agency of their learning experience</a:t>
          </a:r>
        </a:p>
      </dgm:t>
    </dgm:pt>
    <dgm:pt modelId="{B2113FCC-E4C9-4870-869F-390F49B293C8}" type="parTrans" cxnId="{69A398E8-6149-4875-ABE4-0A6CCB4CE7E4}">
      <dgm:prSet/>
      <dgm:spPr/>
      <dgm:t>
        <a:bodyPr/>
        <a:lstStyle/>
        <a:p>
          <a:endParaRPr lang="en-US"/>
        </a:p>
      </dgm:t>
    </dgm:pt>
    <dgm:pt modelId="{626FC045-3F44-4E3D-B5F8-CC44AF43DB14}" type="sibTrans" cxnId="{69A398E8-6149-4875-ABE4-0A6CCB4CE7E4}">
      <dgm:prSet/>
      <dgm:spPr/>
      <dgm:t>
        <a:bodyPr/>
        <a:lstStyle/>
        <a:p>
          <a:endParaRPr lang="en-US"/>
        </a:p>
      </dgm:t>
    </dgm:pt>
    <dgm:pt modelId="{511A66C9-F86C-4FCF-A07A-767D19DC22DA}">
      <dgm:prSet/>
      <dgm:spPr/>
      <dgm:t>
        <a:bodyPr/>
        <a:lstStyle/>
        <a:p>
          <a:r>
            <a:rPr lang="en-US"/>
            <a:t>appreciate the break in between in person classes</a:t>
          </a:r>
        </a:p>
      </dgm:t>
    </dgm:pt>
    <dgm:pt modelId="{946DAE7F-2A32-4CC4-B138-670A34C5890F}" type="parTrans" cxnId="{98F44598-6B98-4A48-80B3-BA9951665BA8}">
      <dgm:prSet/>
      <dgm:spPr/>
      <dgm:t>
        <a:bodyPr/>
        <a:lstStyle/>
        <a:p>
          <a:endParaRPr lang="en-US"/>
        </a:p>
      </dgm:t>
    </dgm:pt>
    <dgm:pt modelId="{C7D66287-0D9E-48D1-97B7-891B610430C7}" type="sibTrans" cxnId="{98F44598-6B98-4A48-80B3-BA9951665BA8}">
      <dgm:prSet/>
      <dgm:spPr/>
      <dgm:t>
        <a:bodyPr/>
        <a:lstStyle/>
        <a:p>
          <a:endParaRPr lang="en-US"/>
        </a:p>
      </dgm:t>
    </dgm:pt>
    <dgm:pt modelId="{F02039A6-3750-4C2C-8CCD-0002906A3F98}">
      <dgm:prSet/>
      <dgm:spPr/>
      <dgm:t>
        <a:bodyPr/>
        <a:lstStyle/>
        <a:p>
          <a:r>
            <a:rPr lang="en-US"/>
            <a:t>increased creativity</a:t>
          </a:r>
        </a:p>
      </dgm:t>
    </dgm:pt>
    <dgm:pt modelId="{9CC1E298-92EC-432A-9638-420791CDEF1C}" type="parTrans" cxnId="{A0018986-1637-491F-BE75-9DED670A4E54}">
      <dgm:prSet/>
      <dgm:spPr/>
      <dgm:t>
        <a:bodyPr/>
        <a:lstStyle/>
        <a:p>
          <a:endParaRPr lang="en-US"/>
        </a:p>
      </dgm:t>
    </dgm:pt>
    <dgm:pt modelId="{87440C67-B307-4691-BB13-A16116EF1F92}" type="sibTrans" cxnId="{A0018986-1637-491F-BE75-9DED670A4E54}">
      <dgm:prSet/>
      <dgm:spPr/>
      <dgm:t>
        <a:bodyPr/>
        <a:lstStyle/>
        <a:p>
          <a:endParaRPr lang="en-US"/>
        </a:p>
      </dgm:t>
    </dgm:pt>
    <dgm:pt modelId="{4827949A-41B9-4174-86E7-131C1416A53A}">
      <dgm:prSet/>
      <dgm:spPr/>
      <dgm:t>
        <a:bodyPr/>
        <a:lstStyle/>
        <a:p>
          <a:r>
            <a:rPr lang="en-US"/>
            <a:t>better attendance on synchronous days</a:t>
          </a:r>
        </a:p>
      </dgm:t>
    </dgm:pt>
    <dgm:pt modelId="{83B33980-32F7-469E-BAEA-FFB29F764075}" type="parTrans" cxnId="{1E730298-CA9D-4193-836E-E6FDA22CB340}">
      <dgm:prSet/>
      <dgm:spPr/>
      <dgm:t>
        <a:bodyPr/>
        <a:lstStyle/>
        <a:p>
          <a:endParaRPr lang="en-US"/>
        </a:p>
      </dgm:t>
    </dgm:pt>
    <dgm:pt modelId="{57A407E3-094A-4254-8B8F-86224A0A5C1A}" type="sibTrans" cxnId="{1E730298-CA9D-4193-836E-E6FDA22CB340}">
      <dgm:prSet/>
      <dgm:spPr/>
      <dgm:t>
        <a:bodyPr/>
        <a:lstStyle/>
        <a:p>
          <a:endParaRPr lang="en-US"/>
        </a:p>
      </dgm:t>
    </dgm:pt>
    <dgm:pt modelId="{123ABBB1-71C0-48CD-8CCF-F62CA29BE3F9}">
      <dgm:prSet/>
      <dgm:spPr/>
      <dgm:t>
        <a:bodyPr/>
        <a:lstStyle/>
        <a:p>
          <a:r>
            <a:rPr lang="en-US" dirty="0"/>
            <a:t>No achievement differences between 4:1 and all synchronous</a:t>
          </a:r>
        </a:p>
      </dgm:t>
    </dgm:pt>
    <dgm:pt modelId="{259C9F74-D2F0-44BA-BF4D-C04EC72AB2E8}" type="parTrans" cxnId="{4253089B-740E-47E8-9314-387A2675BA78}">
      <dgm:prSet/>
      <dgm:spPr/>
      <dgm:t>
        <a:bodyPr/>
        <a:lstStyle/>
        <a:p>
          <a:endParaRPr lang="en-US"/>
        </a:p>
      </dgm:t>
    </dgm:pt>
    <dgm:pt modelId="{C1A2C903-C56A-4202-B3C2-87E4791E68D5}" type="sibTrans" cxnId="{4253089B-740E-47E8-9314-387A2675BA78}">
      <dgm:prSet/>
      <dgm:spPr/>
      <dgm:t>
        <a:bodyPr/>
        <a:lstStyle/>
        <a:p>
          <a:endParaRPr lang="en-US"/>
        </a:p>
      </dgm:t>
    </dgm:pt>
    <dgm:pt modelId="{67D976AA-9AE3-2042-A34E-9A0F31F113A7}" type="pres">
      <dgm:prSet presAssocID="{8AC2CC76-9536-48EA-97CB-4A25D0A03876}" presName="diagram" presStyleCnt="0">
        <dgm:presLayoutVars>
          <dgm:dir/>
          <dgm:resizeHandles val="exact"/>
        </dgm:presLayoutVars>
      </dgm:prSet>
      <dgm:spPr/>
    </dgm:pt>
    <dgm:pt modelId="{EDADD517-06E2-644F-9A29-409BFB984993}" type="pres">
      <dgm:prSet presAssocID="{9DEC7109-4F25-4C32-AB72-48D3AF02B1F6}" presName="node" presStyleLbl="node1" presStyleIdx="0" presStyleCnt="9">
        <dgm:presLayoutVars>
          <dgm:bulletEnabled val="1"/>
        </dgm:presLayoutVars>
      </dgm:prSet>
      <dgm:spPr/>
    </dgm:pt>
    <dgm:pt modelId="{81484653-89B0-DC4A-AA78-E785491E8975}" type="pres">
      <dgm:prSet presAssocID="{CE71A180-29CB-419A-8B80-8FBDC4792C5F}" presName="sibTrans" presStyleCnt="0"/>
      <dgm:spPr/>
    </dgm:pt>
    <dgm:pt modelId="{F51ABA1D-0400-8A40-B336-823148F43600}" type="pres">
      <dgm:prSet presAssocID="{BAF08596-E0B1-4E75-88E2-0870E7E081D0}" presName="node" presStyleLbl="node1" presStyleIdx="1" presStyleCnt="9">
        <dgm:presLayoutVars>
          <dgm:bulletEnabled val="1"/>
        </dgm:presLayoutVars>
      </dgm:prSet>
      <dgm:spPr/>
    </dgm:pt>
    <dgm:pt modelId="{C4938B6F-20BA-2F40-B1DE-5B0F55AAA063}" type="pres">
      <dgm:prSet presAssocID="{D5CB3559-73F2-4F74-9B50-F0FF7E1AA96A}" presName="sibTrans" presStyleCnt="0"/>
      <dgm:spPr/>
    </dgm:pt>
    <dgm:pt modelId="{46E518D1-7F54-134B-9B76-8A6738EC7692}" type="pres">
      <dgm:prSet presAssocID="{E424621B-76D3-4A4D-8A63-EC8162D804B8}" presName="node" presStyleLbl="node1" presStyleIdx="2" presStyleCnt="9">
        <dgm:presLayoutVars>
          <dgm:bulletEnabled val="1"/>
        </dgm:presLayoutVars>
      </dgm:prSet>
      <dgm:spPr/>
    </dgm:pt>
    <dgm:pt modelId="{FEC20FA0-48B0-FE49-99BD-7F042873AEC5}" type="pres">
      <dgm:prSet presAssocID="{1781B52F-21A0-49B9-BFEB-71AEA7B11489}" presName="sibTrans" presStyleCnt="0"/>
      <dgm:spPr/>
    </dgm:pt>
    <dgm:pt modelId="{32BF0610-73D7-4D4B-8D40-3D3CEBCD0F96}" type="pres">
      <dgm:prSet presAssocID="{9232BE7F-6AD2-4A67-999E-92751625C96C}" presName="node" presStyleLbl="node1" presStyleIdx="3" presStyleCnt="9">
        <dgm:presLayoutVars>
          <dgm:bulletEnabled val="1"/>
        </dgm:presLayoutVars>
      </dgm:prSet>
      <dgm:spPr/>
    </dgm:pt>
    <dgm:pt modelId="{02C85C15-C1AB-DC4D-9EE5-3CC0FB395B04}" type="pres">
      <dgm:prSet presAssocID="{9F28292A-053D-424E-BD4E-243F012EBB6B}" presName="sibTrans" presStyleCnt="0"/>
      <dgm:spPr/>
    </dgm:pt>
    <dgm:pt modelId="{ECB44ECD-4464-4441-B47E-E8A31B6EB17A}" type="pres">
      <dgm:prSet presAssocID="{232D290E-5B03-47F4-8F91-0E9C7E27C33D}" presName="node" presStyleLbl="node1" presStyleIdx="4" presStyleCnt="9">
        <dgm:presLayoutVars>
          <dgm:bulletEnabled val="1"/>
        </dgm:presLayoutVars>
      </dgm:prSet>
      <dgm:spPr/>
    </dgm:pt>
    <dgm:pt modelId="{64EFFEEA-5F14-7846-A49D-CB8859D57E54}" type="pres">
      <dgm:prSet presAssocID="{626FC045-3F44-4E3D-B5F8-CC44AF43DB14}" presName="sibTrans" presStyleCnt="0"/>
      <dgm:spPr/>
    </dgm:pt>
    <dgm:pt modelId="{2A17AA9C-500D-8D4F-85DC-959B70E5328C}" type="pres">
      <dgm:prSet presAssocID="{511A66C9-F86C-4FCF-A07A-767D19DC22DA}" presName="node" presStyleLbl="node1" presStyleIdx="5" presStyleCnt="9">
        <dgm:presLayoutVars>
          <dgm:bulletEnabled val="1"/>
        </dgm:presLayoutVars>
      </dgm:prSet>
      <dgm:spPr/>
    </dgm:pt>
    <dgm:pt modelId="{486EF3E0-FC2B-164D-96FF-3EF87E83BAFD}" type="pres">
      <dgm:prSet presAssocID="{C7D66287-0D9E-48D1-97B7-891B610430C7}" presName="sibTrans" presStyleCnt="0"/>
      <dgm:spPr/>
    </dgm:pt>
    <dgm:pt modelId="{14B49028-F8DC-5E49-9B80-D66305637743}" type="pres">
      <dgm:prSet presAssocID="{F02039A6-3750-4C2C-8CCD-0002906A3F98}" presName="node" presStyleLbl="node1" presStyleIdx="6" presStyleCnt="9">
        <dgm:presLayoutVars>
          <dgm:bulletEnabled val="1"/>
        </dgm:presLayoutVars>
      </dgm:prSet>
      <dgm:spPr/>
    </dgm:pt>
    <dgm:pt modelId="{4AA1294F-0E59-5148-B8E2-884D43126A5D}" type="pres">
      <dgm:prSet presAssocID="{87440C67-B307-4691-BB13-A16116EF1F92}" presName="sibTrans" presStyleCnt="0"/>
      <dgm:spPr/>
    </dgm:pt>
    <dgm:pt modelId="{D7086CB0-6641-8443-A5C9-33294D1916AA}" type="pres">
      <dgm:prSet presAssocID="{4827949A-41B9-4174-86E7-131C1416A53A}" presName="node" presStyleLbl="node1" presStyleIdx="7" presStyleCnt="9">
        <dgm:presLayoutVars>
          <dgm:bulletEnabled val="1"/>
        </dgm:presLayoutVars>
      </dgm:prSet>
      <dgm:spPr/>
    </dgm:pt>
    <dgm:pt modelId="{99784C75-1292-C749-B532-831FD1D746C3}" type="pres">
      <dgm:prSet presAssocID="{57A407E3-094A-4254-8B8F-86224A0A5C1A}" presName="sibTrans" presStyleCnt="0"/>
      <dgm:spPr/>
    </dgm:pt>
    <dgm:pt modelId="{8A17ADF9-A14A-7847-9E5F-FD71DCF98B55}" type="pres">
      <dgm:prSet presAssocID="{123ABBB1-71C0-48CD-8CCF-F62CA29BE3F9}" presName="node" presStyleLbl="node1" presStyleIdx="8" presStyleCnt="9">
        <dgm:presLayoutVars>
          <dgm:bulletEnabled val="1"/>
        </dgm:presLayoutVars>
      </dgm:prSet>
      <dgm:spPr/>
    </dgm:pt>
  </dgm:ptLst>
  <dgm:cxnLst>
    <dgm:cxn modelId="{C584B61B-455C-704B-A0E0-378014A0FA69}" type="presOf" srcId="{F02039A6-3750-4C2C-8CCD-0002906A3F98}" destId="{14B49028-F8DC-5E49-9B80-D66305637743}" srcOrd="0" destOrd="0" presId="urn:microsoft.com/office/officeart/2005/8/layout/default"/>
    <dgm:cxn modelId="{997B6A24-2F05-4113-BB28-F6B1D77A6ADE}" srcId="{8AC2CC76-9536-48EA-97CB-4A25D0A03876}" destId="{9232BE7F-6AD2-4A67-999E-92751625C96C}" srcOrd="3" destOrd="0" parTransId="{80334BCA-2AFB-45BD-8853-5F9EF07EECA1}" sibTransId="{9F28292A-053D-424E-BD4E-243F012EBB6B}"/>
    <dgm:cxn modelId="{C3B90233-C26B-3F48-A46B-9706ACDA0F6D}" type="presOf" srcId="{9232BE7F-6AD2-4A67-999E-92751625C96C}" destId="{32BF0610-73D7-4D4B-8D40-3D3CEBCD0F96}" srcOrd="0" destOrd="0" presId="urn:microsoft.com/office/officeart/2005/8/layout/default"/>
    <dgm:cxn modelId="{A4A6D849-572C-4B9B-A7AB-7E9F44905970}" srcId="{8AC2CC76-9536-48EA-97CB-4A25D0A03876}" destId="{BAF08596-E0B1-4E75-88E2-0870E7E081D0}" srcOrd="1" destOrd="0" parTransId="{70EBB225-A076-4040-BCEE-5FBE85ED7BD9}" sibTransId="{D5CB3559-73F2-4F74-9B50-F0FF7E1AA96A}"/>
    <dgm:cxn modelId="{C0AD1C50-EABD-46E3-B4D0-B22FEA7D6DBB}" srcId="{8AC2CC76-9536-48EA-97CB-4A25D0A03876}" destId="{9DEC7109-4F25-4C32-AB72-48D3AF02B1F6}" srcOrd="0" destOrd="0" parTransId="{6AAD01D2-E403-4F4D-80AE-5180C4277E7C}" sibTransId="{CE71A180-29CB-419A-8B80-8FBDC4792C5F}"/>
    <dgm:cxn modelId="{4BFD2567-F449-734E-A00D-0A06AA81D193}" type="presOf" srcId="{BAF08596-E0B1-4E75-88E2-0870E7E081D0}" destId="{F51ABA1D-0400-8A40-B336-823148F43600}" srcOrd="0" destOrd="0" presId="urn:microsoft.com/office/officeart/2005/8/layout/default"/>
    <dgm:cxn modelId="{D286096B-5502-2440-9BAC-9E942B80903D}" type="presOf" srcId="{511A66C9-F86C-4FCF-A07A-767D19DC22DA}" destId="{2A17AA9C-500D-8D4F-85DC-959B70E5328C}" srcOrd="0" destOrd="0" presId="urn:microsoft.com/office/officeart/2005/8/layout/default"/>
    <dgm:cxn modelId="{9B73D180-8AE1-AA44-93D6-14535BF656D3}" type="presOf" srcId="{4827949A-41B9-4174-86E7-131C1416A53A}" destId="{D7086CB0-6641-8443-A5C9-33294D1916AA}" srcOrd="0" destOrd="0" presId="urn:microsoft.com/office/officeart/2005/8/layout/default"/>
    <dgm:cxn modelId="{A0018986-1637-491F-BE75-9DED670A4E54}" srcId="{8AC2CC76-9536-48EA-97CB-4A25D0A03876}" destId="{F02039A6-3750-4C2C-8CCD-0002906A3F98}" srcOrd="6" destOrd="0" parTransId="{9CC1E298-92EC-432A-9638-420791CDEF1C}" sibTransId="{87440C67-B307-4691-BB13-A16116EF1F92}"/>
    <dgm:cxn modelId="{2EBF1397-7542-4592-83AC-0A482F8BCA7F}" srcId="{8AC2CC76-9536-48EA-97CB-4A25D0A03876}" destId="{E424621B-76D3-4A4D-8A63-EC8162D804B8}" srcOrd="2" destOrd="0" parTransId="{8CCCF52C-D37B-4CF6-87E7-D1E80C97EEAA}" sibTransId="{1781B52F-21A0-49B9-BFEB-71AEA7B11489}"/>
    <dgm:cxn modelId="{1E730298-CA9D-4193-836E-E6FDA22CB340}" srcId="{8AC2CC76-9536-48EA-97CB-4A25D0A03876}" destId="{4827949A-41B9-4174-86E7-131C1416A53A}" srcOrd="7" destOrd="0" parTransId="{83B33980-32F7-469E-BAEA-FFB29F764075}" sibTransId="{57A407E3-094A-4254-8B8F-86224A0A5C1A}"/>
    <dgm:cxn modelId="{98F44598-6B98-4A48-80B3-BA9951665BA8}" srcId="{8AC2CC76-9536-48EA-97CB-4A25D0A03876}" destId="{511A66C9-F86C-4FCF-A07A-767D19DC22DA}" srcOrd="5" destOrd="0" parTransId="{946DAE7F-2A32-4CC4-B138-670A34C5890F}" sibTransId="{C7D66287-0D9E-48D1-97B7-891B610430C7}"/>
    <dgm:cxn modelId="{4253089B-740E-47E8-9314-387A2675BA78}" srcId="{8AC2CC76-9536-48EA-97CB-4A25D0A03876}" destId="{123ABBB1-71C0-48CD-8CCF-F62CA29BE3F9}" srcOrd="8" destOrd="0" parTransId="{259C9F74-D2F0-44BA-BF4D-C04EC72AB2E8}" sibTransId="{C1A2C903-C56A-4202-B3C2-87E4791E68D5}"/>
    <dgm:cxn modelId="{E6C4AEB9-D5BC-D74A-B6BF-43310FB3F32F}" type="presOf" srcId="{232D290E-5B03-47F4-8F91-0E9C7E27C33D}" destId="{ECB44ECD-4464-4441-B47E-E8A31B6EB17A}" srcOrd="0" destOrd="0" presId="urn:microsoft.com/office/officeart/2005/8/layout/default"/>
    <dgm:cxn modelId="{CA7FD3C0-FEC6-9C43-8834-20382C5031AE}" type="presOf" srcId="{8AC2CC76-9536-48EA-97CB-4A25D0A03876}" destId="{67D976AA-9AE3-2042-A34E-9A0F31F113A7}" srcOrd="0" destOrd="0" presId="urn:microsoft.com/office/officeart/2005/8/layout/default"/>
    <dgm:cxn modelId="{CDE70CCA-BCAC-6048-93F6-75D2D279D90C}" type="presOf" srcId="{123ABBB1-71C0-48CD-8CCF-F62CA29BE3F9}" destId="{8A17ADF9-A14A-7847-9E5F-FD71DCF98B55}" srcOrd="0" destOrd="0" presId="urn:microsoft.com/office/officeart/2005/8/layout/default"/>
    <dgm:cxn modelId="{72DCE9D7-CD72-6B45-BD31-B64844CEE646}" type="presOf" srcId="{9DEC7109-4F25-4C32-AB72-48D3AF02B1F6}" destId="{EDADD517-06E2-644F-9A29-409BFB984993}" srcOrd="0" destOrd="0" presId="urn:microsoft.com/office/officeart/2005/8/layout/default"/>
    <dgm:cxn modelId="{69A398E8-6149-4875-ABE4-0A6CCB4CE7E4}" srcId="{8AC2CC76-9536-48EA-97CB-4A25D0A03876}" destId="{232D290E-5B03-47F4-8F91-0E9C7E27C33D}" srcOrd="4" destOrd="0" parTransId="{B2113FCC-E4C9-4870-869F-390F49B293C8}" sibTransId="{626FC045-3F44-4E3D-B5F8-CC44AF43DB14}"/>
    <dgm:cxn modelId="{322815F5-A9D5-6B49-9BBF-299018D4FDB8}" type="presOf" srcId="{E424621B-76D3-4A4D-8A63-EC8162D804B8}" destId="{46E518D1-7F54-134B-9B76-8A6738EC7692}" srcOrd="0" destOrd="0" presId="urn:microsoft.com/office/officeart/2005/8/layout/default"/>
    <dgm:cxn modelId="{C0DCD185-F937-9449-B0C1-942927AA5BA4}" type="presParOf" srcId="{67D976AA-9AE3-2042-A34E-9A0F31F113A7}" destId="{EDADD517-06E2-644F-9A29-409BFB984993}" srcOrd="0" destOrd="0" presId="urn:microsoft.com/office/officeart/2005/8/layout/default"/>
    <dgm:cxn modelId="{6A33031F-98BA-D944-9C80-7656909DE928}" type="presParOf" srcId="{67D976AA-9AE3-2042-A34E-9A0F31F113A7}" destId="{81484653-89B0-DC4A-AA78-E785491E8975}" srcOrd="1" destOrd="0" presId="urn:microsoft.com/office/officeart/2005/8/layout/default"/>
    <dgm:cxn modelId="{84EC128D-2D17-0E47-9011-A3F5E77D75A3}" type="presParOf" srcId="{67D976AA-9AE3-2042-A34E-9A0F31F113A7}" destId="{F51ABA1D-0400-8A40-B336-823148F43600}" srcOrd="2" destOrd="0" presId="urn:microsoft.com/office/officeart/2005/8/layout/default"/>
    <dgm:cxn modelId="{14022FD4-C0C9-4E4A-9F67-943389F77CBC}" type="presParOf" srcId="{67D976AA-9AE3-2042-A34E-9A0F31F113A7}" destId="{C4938B6F-20BA-2F40-B1DE-5B0F55AAA063}" srcOrd="3" destOrd="0" presId="urn:microsoft.com/office/officeart/2005/8/layout/default"/>
    <dgm:cxn modelId="{CBDC4C5C-D306-E442-84FE-CBA8791EC831}" type="presParOf" srcId="{67D976AA-9AE3-2042-A34E-9A0F31F113A7}" destId="{46E518D1-7F54-134B-9B76-8A6738EC7692}" srcOrd="4" destOrd="0" presId="urn:microsoft.com/office/officeart/2005/8/layout/default"/>
    <dgm:cxn modelId="{BABBEC29-695D-3849-87F3-F62865ACA043}" type="presParOf" srcId="{67D976AA-9AE3-2042-A34E-9A0F31F113A7}" destId="{FEC20FA0-48B0-FE49-99BD-7F042873AEC5}" srcOrd="5" destOrd="0" presId="urn:microsoft.com/office/officeart/2005/8/layout/default"/>
    <dgm:cxn modelId="{54C4F32E-0643-C840-8D7C-8A962F1A945C}" type="presParOf" srcId="{67D976AA-9AE3-2042-A34E-9A0F31F113A7}" destId="{32BF0610-73D7-4D4B-8D40-3D3CEBCD0F96}" srcOrd="6" destOrd="0" presId="urn:microsoft.com/office/officeart/2005/8/layout/default"/>
    <dgm:cxn modelId="{D300B782-C3D6-834B-B369-53B826EAF228}" type="presParOf" srcId="{67D976AA-9AE3-2042-A34E-9A0F31F113A7}" destId="{02C85C15-C1AB-DC4D-9EE5-3CC0FB395B04}" srcOrd="7" destOrd="0" presId="urn:microsoft.com/office/officeart/2005/8/layout/default"/>
    <dgm:cxn modelId="{5275E139-EB8E-0E4B-A424-CCA1BD1CE71F}" type="presParOf" srcId="{67D976AA-9AE3-2042-A34E-9A0F31F113A7}" destId="{ECB44ECD-4464-4441-B47E-E8A31B6EB17A}" srcOrd="8" destOrd="0" presId="urn:microsoft.com/office/officeart/2005/8/layout/default"/>
    <dgm:cxn modelId="{80181551-95EF-FD4B-94D8-015D9D171C43}" type="presParOf" srcId="{67D976AA-9AE3-2042-A34E-9A0F31F113A7}" destId="{64EFFEEA-5F14-7846-A49D-CB8859D57E54}" srcOrd="9" destOrd="0" presId="urn:microsoft.com/office/officeart/2005/8/layout/default"/>
    <dgm:cxn modelId="{A7E1865D-E197-DF42-8293-E2599748080C}" type="presParOf" srcId="{67D976AA-9AE3-2042-A34E-9A0F31F113A7}" destId="{2A17AA9C-500D-8D4F-85DC-959B70E5328C}" srcOrd="10" destOrd="0" presId="urn:microsoft.com/office/officeart/2005/8/layout/default"/>
    <dgm:cxn modelId="{9638101D-0BD0-7140-A7EA-47EF3496CD9A}" type="presParOf" srcId="{67D976AA-9AE3-2042-A34E-9A0F31F113A7}" destId="{486EF3E0-FC2B-164D-96FF-3EF87E83BAFD}" srcOrd="11" destOrd="0" presId="urn:microsoft.com/office/officeart/2005/8/layout/default"/>
    <dgm:cxn modelId="{E7C0A227-D0FD-9E41-A958-89CAE9CD3275}" type="presParOf" srcId="{67D976AA-9AE3-2042-A34E-9A0F31F113A7}" destId="{14B49028-F8DC-5E49-9B80-D66305637743}" srcOrd="12" destOrd="0" presId="urn:microsoft.com/office/officeart/2005/8/layout/default"/>
    <dgm:cxn modelId="{F94B20A5-49F2-394E-A95A-3BAA64B61E9B}" type="presParOf" srcId="{67D976AA-9AE3-2042-A34E-9A0F31F113A7}" destId="{4AA1294F-0E59-5148-B8E2-884D43126A5D}" srcOrd="13" destOrd="0" presId="urn:microsoft.com/office/officeart/2005/8/layout/default"/>
    <dgm:cxn modelId="{681597D0-AB11-E545-8FD5-235EB98D23B1}" type="presParOf" srcId="{67D976AA-9AE3-2042-A34E-9A0F31F113A7}" destId="{D7086CB0-6641-8443-A5C9-33294D1916AA}" srcOrd="14" destOrd="0" presId="urn:microsoft.com/office/officeart/2005/8/layout/default"/>
    <dgm:cxn modelId="{789A8FA9-AFC2-1A40-9C83-6938A1AFDA3F}" type="presParOf" srcId="{67D976AA-9AE3-2042-A34E-9A0F31F113A7}" destId="{99784C75-1292-C749-B532-831FD1D746C3}" srcOrd="15" destOrd="0" presId="urn:microsoft.com/office/officeart/2005/8/layout/default"/>
    <dgm:cxn modelId="{B11CD88A-5A85-C548-8897-5F120C55C836}" type="presParOf" srcId="{67D976AA-9AE3-2042-A34E-9A0F31F113A7}" destId="{8A17ADF9-A14A-7847-9E5F-FD71DCF98B55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ADD517-06E2-644F-9A29-409BFB984993}">
      <dsp:nvSpPr>
        <dsp:cNvPr id="0" name=""/>
        <dsp:cNvSpPr/>
      </dsp:nvSpPr>
      <dsp:spPr>
        <a:xfrm>
          <a:off x="997136" y="604"/>
          <a:ext cx="1941770" cy="11650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work at their own pace</a:t>
          </a:r>
        </a:p>
      </dsp:txBody>
      <dsp:txXfrm>
        <a:off x="997136" y="604"/>
        <a:ext cx="1941770" cy="1165062"/>
      </dsp:txXfrm>
    </dsp:sp>
    <dsp:sp modelId="{F51ABA1D-0400-8A40-B336-823148F43600}">
      <dsp:nvSpPr>
        <dsp:cNvPr id="0" name=""/>
        <dsp:cNvSpPr/>
      </dsp:nvSpPr>
      <dsp:spPr>
        <a:xfrm>
          <a:off x="3133084" y="604"/>
          <a:ext cx="1941770" cy="11650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take another class that met on the asynchronous day </a:t>
          </a:r>
        </a:p>
      </dsp:txBody>
      <dsp:txXfrm>
        <a:off x="3133084" y="604"/>
        <a:ext cx="1941770" cy="1165062"/>
      </dsp:txXfrm>
    </dsp:sp>
    <dsp:sp modelId="{46E518D1-7F54-134B-9B76-8A6738EC7692}">
      <dsp:nvSpPr>
        <dsp:cNvPr id="0" name=""/>
        <dsp:cNvSpPr/>
      </dsp:nvSpPr>
      <dsp:spPr>
        <a:xfrm>
          <a:off x="5269031" y="604"/>
          <a:ext cx="1941770" cy="11650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feel more confident to report their work  </a:t>
          </a:r>
        </a:p>
      </dsp:txBody>
      <dsp:txXfrm>
        <a:off x="5269031" y="604"/>
        <a:ext cx="1941770" cy="1165062"/>
      </dsp:txXfrm>
    </dsp:sp>
    <dsp:sp modelId="{32BF0610-73D7-4D4B-8D40-3D3CEBCD0F96}">
      <dsp:nvSpPr>
        <dsp:cNvPr id="0" name=""/>
        <dsp:cNvSpPr/>
      </dsp:nvSpPr>
      <dsp:spPr>
        <a:xfrm>
          <a:off x="997136" y="1359844"/>
          <a:ext cx="1941770" cy="11650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reflect more on their assignments</a:t>
          </a:r>
        </a:p>
      </dsp:txBody>
      <dsp:txXfrm>
        <a:off x="997136" y="1359844"/>
        <a:ext cx="1941770" cy="1165062"/>
      </dsp:txXfrm>
    </dsp:sp>
    <dsp:sp modelId="{ECB44ECD-4464-4441-B47E-E8A31B6EB17A}">
      <dsp:nvSpPr>
        <dsp:cNvPr id="0" name=""/>
        <dsp:cNvSpPr/>
      </dsp:nvSpPr>
      <dsp:spPr>
        <a:xfrm>
          <a:off x="3133084" y="1359844"/>
          <a:ext cx="1941770" cy="11650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take agency of their learning experience</a:t>
          </a:r>
        </a:p>
      </dsp:txBody>
      <dsp:txXfrm>
        <a:off x="3133084" y="1359844"/>
        <a:ext cx="1941770" cy="1165062"/>
      </dsp:txXfrm>
    </dsp:sp>
    <dsp:sp modelId="{2A17AA9C-500D-8D4F-85DC-959B70E5328C}">
      <dsp:nvSpPr>
        <dsp:cNvPr id="0" name=""/>
        <dsp:cNvSpPr/>
      </dsp:nvSpPr>
      <dsp:spPr>
        <a:xfrm>
          <a:off x="5269031" y="1359844"/>
          <a:ext cx="1941770" cy="11650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appreciate the break in between in person classes</a:t>
          </a:r>
        </a:p>
      </dsp:txBody>
      <dsp:txXfrm>
        <a:off x="5269031" y="1359844"/>
        <a:ext cx="1941770" cy="1165062"/>
      </dsp:txXfrm>
    </dsp:sp>
    <dsp:sp modelId="{14B49028-F8DC-5E49-9B80-D66305637743}">
      <dsp:nvSpPr>
        <dsp:cNvPr id="0" name=""/>
        <dsp:cNvSpPr/>
      </dsp:nvSpPr>
      <dsp:spPr>
        <a:xfrm>
          <a:off x="997136" y="2719083"/>
          <a:ext cx="1941770" cy="11650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increased creativity</a:t>
          </a:r>
        </a:p>
      </dsp:txBody>
      <dsp:txXfrm>
        <a:off x="997136" y="2719083"/>
        <a:ext cx="1941770" cy="1165062"/>
      </dsp:txXfrm>
    </dsp:sp>
    <dsp:sp modelId="{D7086CB0-6641-8443-A5C9-33294D1916AA}">
      <dsp:nvSpPr>
        <dsp:cNvPr id="0" name=""/>
        <dsp:cNvSpPr/>
      </dsp:nvSpPr>
      <dsp:spPr>
        <a:xfrm>
          <a:off x="3133084" y="2719083"/>
          <a:ext cx="1941770" cy="11650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better attendance on synchronous days</a:t>
          </a:r>
        </a:p>
      </dsp:txBody>
      <dsp:txXfrm>
        <a:off x="3133084" y="2719083"/>
        <a:ext cx="1941770" cy="1165062"/>
      </dsp:txXfrm>
    </dsp:sp>
    <dsp:sp modelId="{8A17ADF9-A14A-7847-9E5F-FD71DCF98B55}">
      <dsp:nvSpPr>
        <dsp:cNvPr id="0" name=""/>
        <dsp:cNvSpPr/>
      </dsp:nvSpPr>
      <dsp:spPr>
        <a:xfrm>
          <a:off x="5269031" y="2719083"/>
          <a:ext cx="1941770" cy="11650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No achievement differences between 4:1 and all synchronous</a:t>
          </a:r>
        </a:p>
      </dsp:txBody>
      <dsp:txXfrm>
        <a:off x="5269031" y="2719083"/>
        <a:ext cx="1941770" cy="11650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0D670-E94A-5E4F-9380-A47FFA5347D8}" type="datetimeFigureOut">
              <a:rPr lang="en-US" smtClean="0"/>
              <a:t>4/7/22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620DB-73F9-FE42-B7E5-F29304B09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71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F620DB-73F9-FE42-B7E5-F29304B097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1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103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387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561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907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286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66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083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177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977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155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829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4/1/22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434339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85/b3kd2hn10q9gj5fysy955rv90ncf9m/T/com.microsoft.Word/WebArchiveCopyPasteTempFiles/35036409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dlearningtech.org/PDF/hybridteachingworkbook.pdf" TargetMode="External"/><Relationship Id="rId2" Type="http://schemas.openxmlformats.org/officeDocument/2006/relationships/hyperlink" Target="http://esheninger.blogspot.com/2020/06/moving-to-hybrid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9A3C6-E430-BA46-BA37-B43067602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1808" y="1333502"/>
            <a:ext cx="5674942" cy="2419348"/>
          </a:xfrm>
        </p:spPr>
        <p:txBody>
          <a:bodyPr>
            <a:normAutofit fontScale="90000"/>
          </a:bodyPr>
          <a:lstStyle/>
          <a:p>
            <a:r>
              <a:rPr lang="en-US" dirty="0"/>
              <a:t>Language Learning in Hybrid Modality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82ADC9-1C05-4244-BED1-68A7FC0C2C1E}"/>
              </a:ext>
            </a:extLst>
          </p:cNvPr>
          <p:cNvSpPr txBox="1"/>
          <p:nvPr/>
        </p:nvSpPr>
        <p:spPr>
          <a:xfrm>
            <a:off x="1548882" y="4533902"/>
            <a:ext cx="50231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Anna Iacovella, </a:t>
            </a:r>
          </a:p>
          <a:p>
            <a:r>
              <a:rPr lang="en-US" dirty="0"/>
              <a:t>Language Program Director</a:t>
            </a:r>
          </a:p>
          <a:p>
            <a:r>
              <a:rPr lang="en-US" dirty="0"/>
              <a:t>Italian Studies Department</a:t>
            </a:r>
          </a:p>
          <a:p>
            <a:r>
              <a:rPr lang="en-US" dirty="0"/>
              <a:t>Yale University</a:t>
            </a:r>
          </a:p>
          <a:p>
            <a:endParaRPr lang="en-US" dirty="0"/>
          </a:p>
          <a:p>
            <a:r>
              <a:rPr lang="en-US" dirty="0"/>
              <a:t>anna.iacovella@yale.edu</a:t>
            </a:r>
          </a:p>
          <a:p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D95BC8F-6088-7E4B-AB86-435F7CC76694}"/>
              </a:ext>
            </a:extLst>
          </p:cNvPr>
          <p:cNvSpPr txBox="1">
            <a:spLocks/>
          </p:cNvSpPr>
          <p:nvPr/>
        </p:nvSpPr>
        <p:spPr>
          <a:xfrm rot="10800000" flipV="1">
            <a:off x="3404179" y="3752851"/>
            <a:ext cx="5357599" cy="781050"/>
          </a:xfrm>
          <a:prstGeom prst="rect">
            <a:avLst/>
          </a:prstGeom>
        </p:spPr>
        <p:txBody>
          <a:bodyPr vert="horz" lIns="91440" tIns="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Asynchronous activities to support  language learning</a:t>
            </a:r>
          </a:p>
        </p:txBody>
      </p:sp>
    </p:spTree>
    <p:extLst>
      <p:ext uri="{BB962C8B-B14F-4D97-AF65-F5344CB8AC3E}">
        <p14:creationId xmlns:p14="http://schemas.microsoft.com/office/powerpoint/2010/main" val="399181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1AF5FBB-9FDC-4D75-9DD6-DAF01ED19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3BBBE6-F4CF-483E-BA74-B51421B4D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C790028-99AE-4AE4-8269-9913E2D50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936A2A-FE08-4EE0-A409-3EF3FA244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F0407B-48CB-4C05-B0D7-7A69A0D40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C50C3D-0DA0-4914-B5B4-D1819CC69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F9E583-1A92-4144-B4FA-81D98317F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5980737-1E33-40A8-819D-C20C41E4F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29">
            <a:extLst>
              <a:ext uri="{FF2B5EF4-FFF2-40B4-BE49-F238E27FC236}">
                <a16:creationId xmlns:a16="http://schemas.microsoft.com/office/drawing/2014/main" id="{6ABBD51A-FA48-44B8-B184-A40D7F13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2" name="Picture 31">
            <a:extLst>
              <a:ext uri="{FF2B5EF4-FFF2-40B4-BE49-F238E27FC236}">
                <a16:creationId xmlns:a16="http://schemas.microsoft.com/office/drawing/2014/main" id="{510188A9-F0D9-4FE9-85DC-217914527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3" name="Rectangle 33">
            <a:extLst>
              <a:ext uri="{FF2B5EF4-FFF2-40B4-BE49-F238E27FC236}">
                <a16:creationId xmlns:a16="http://schemas.microsoft.com/office/drawing/2014/main" id="{32927575-BD84-44B6-BE49-E0C7EDD0E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35">
            <a:extLst>
              <a:ext uri="{FF2B5EF4-FFF2-40B4-BE49-F238E27FC236}">
                <a16:creationId xmlns:a16="http://schemas.microsoft.com/office/drawing/2014/main" id="{73FDF09A-B960-49F4-BAEB-DA397BDCD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37">
            <a:extLst>
              <a:ext uri="{FF2B5EF4-FFF2-40B4-BE49-F238E27FC236}">
                <a16:creationId xmlns:a16="http://schemas.microsoft.com/office/drawing/2014/main" id="{791BE6C0-4118-460B-90C2-160041247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3F8FFD-6FB3-E340-8A40-5C37CE410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3428998"/>
            <a:ext cx="2668479" cy="22685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/>
              <a:t>Asynchronous activity</a:t>
            </a:r>
          </a:p>
        </p:txBody>
      </p:sp>
      <p:pic>
        <p:nvPicPr>
          <p:cNvPr id="9" name="Content Placeholder 8" descr="Graphical user interface&#10;&#10;Description automatically generated">
            <a:extLst>
              <a:ext uri="{FF2B5EF4-FFF2-40B4-BE49-F238E27FC236}">
                <a16:creationId xmlns:a16="http://schemas.microsoft.com/office/drawing/2014/main" id="{9A071A6C-70E1-B246-8D56-9A841B391D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78358" y="886919"/>
            <a:ext cx="8525514" cy="5968362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5B5C763-A6E8-4D31-B139-30D083B82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25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EC823-5769-E647-8E11-652F04D36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Asynchronous Discussion</a:t>
            </a:r>
            <a:br>
              <a:rPr lang="en-US" dirty="0"/>
            </a:br>
            <a:r>
              <a:rPr lang="en-US" dirty="0"/>
              <a:t>(Canvas Platform) </a:t>
            </a: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C017571-B0D0-8643-A1A9-E92875F62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904" y="1972579"/>
            <a:ext cx="8879146" cy="5191111"/>
          </a:xfrm>
        </p:spPr>
      </p:pic>
    </p:spTree>
    <p:extLst>
      <p:ext uri="{BB962C8B-B14F-4D97-AF65-F5344CB8AC3E}">
        <p14:creationId xmlns:p14="http://schemas.microsoft.com/office/powerpoint/2010/main" val="3781276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CC423-E941-3F4F-A0AD-19F7AFD3E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A Cultural Activity</a:t>
            </a:r>
          </a:p>
        </p:txBody>
      </p:sp>
      <p:pic>
        <p:nvPicPr>
          <p:cNvPr id="4" name="Picture 3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447B9BCC-20C0-6144-A02F-FBBA25CC2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3" y="171220"/>
            <a:ext cx="8927617" cy="668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93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4094089-6410-C742-B153-08ADB6EF6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7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73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4267D-0B62-F04E-BBA9-735D47817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120556"/>
            <a:ext cx="7958331" cy="1764730"/>
          </a:xfrm>
        </p:spPr>
        <p:txBody>
          <a:bodyPr/>
          <a:lstStyle/>
          <a:p>
            <a:r>
              <a:rPr lang="en-US" dirty="0"/>
              <a:t>Asynchronous Discussion</a:t>
            </a:r>
            <a:br>
              <a:rPr lang="en-US" dirty="0"/>
            </a:br>
            <a:r>
              <a:rPr lang="en-US" dirty="0"/>
              <a:t>(Canvas Platform)</a:t>
            </a: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1DE439A-0CA6-B34F-AF37-1B6CCB364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8732" y="1485901"/>
            <a:ext cx="9481617" cy="5251544"/>
          </a:xfrm>
        </p:spPr>
      </p:pic>
    </p:spTree>
    <p:extLst>
      <p:ext uri="{BB962C8B-B14F-4D97-AF65-F5344CB8AC3E}">
        <p14:creationId xmlns:p14="http://schemas.microsoft.com/office/powerpoint/2010/main" val="850179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1AF5FBB-9FDC-4D75-9DD6-DAF01ED19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8" name="Picture 12">
            <a:extLst>
              <a:ext uri="{FF2B5EF4-FFF2-40B4-BE49-F238E27FC236}">
                <a16:creationId xmlns:a16="http://schemas.microsoft.com/office/drawing/2014/main" id="{933BBBE6-F4CF-483E-BA74-B51421B4D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0" name="Rectangle 14">
            <a:extLst>
              <a:ext uri="{FF2B5EF4-FFF2-40B4-BE49-F238E27FC236}">
                <a16:creationId xmlns:a16="http://schemas.microsoft.com/office/drawing/2014/main" id="{4C790028-99AE-4AE4-8269-9913E2D50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Rectangle 16">
            <a:extLst>
              <a:ext uri="{FF2B5EF4-FFF2-40B4-BE49-F238E27FC236}">
                <a16:creationId xmlns:a16="http://schemas.microsoft.com/office/drawing/2014/main" id="{06936A2A-FE08-4EE0-A409-3EF3FA244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18">
            <a:extLst>
              <a:ext uri="{FF2B5EF4-FFF2-40B4-BE49-F238E27FC236}">
                <a16:creationId xmlns:a16="http://schemas.microsoft.com/office/drawing/2014/main" id="{BAF0407B-48CB-4C05-B0D7-7A69A0D40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20">
            <a:extLst>
              <a:ext uri="{FF2B5EF4-FFF2-40B4-BE49-F238E27FC236}">
                <a16:creationId xmlns:a16="http://schemas.microsoft.com/office/drawing/2014/main" id="{ADC50C3D-0DA0-4914-B5B4-D1819CC69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8CF9E583-1A92-4144-B4FA-81D98317F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39" name="Rectangle 24">
            <a:extLst>
              <a:ext uri="{FF2B5EF4-FFF2-40B4-BE49-F238E27FC236}">
                <a16:creationId xmlns:a16="http://schemas.microsoft.com/office/drawing/2014/main" id="{55980737-1E33-40A8-819D-C20C41E4F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ABBD51A-FA48-44B8-B184-A40D7F13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0188A9-F0D9-4FE9-85DC-217914527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2927575-BD84-44B6-BE49-E0C7EDD0E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FDF09A-B960-49F4-BAEB-DA397BDCD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91BE6C0-4118-460B-90C2-160041247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105008-A0DB-114A-B5B4-18DDE9D3A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41" y="1314450"/>
            <a:ext cx="3067707" cy="426406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Students research a festival or a tradition, of a small town in Italy.</a:t>
            </a:r>
            <a:br>
              <a:rPr lang="en-US" sz="2400" dirty="0"/>
            </a:br>
            <a:r>
              <a:rPr lang="en-US" sz="2400" dirty="0"/>
              <a:t>  They present  the event in addition to their personal comments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3BF9F42-C12E-AD4D-892D-78354ECED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5462"/>
          <a:stretch/>
        </p:blipFill>
        <p:spPr>
          <a:xfrm>
            <a:off x="4254625" y="398884"/>
            <a:ext cx="7690427" cy="6182355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5B5C763-A6E8-4D31-B139-30D083B82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10E4D1-B0AB-644B-BD76-88D0D2C710F0}"/>
              </a:ext>
            </a:extLst>
          </p:cNvPr>
          <p:cNvSpPr/>
          <p:nvPr/>
        </p:nvSpPr>
        <p:spPr>
          <a:xfrm>
            <a:off x="7920508" y="2266683"/>
            <a:ext cx="3266704" cy="270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rgbClr val="E7A43E"/>
              </a:buClr>
              <a:buSzPct val="92000"/>
            </a:pPr>
            <a:r>
              <a:rPr lang="en-US" sz="1600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9010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77EE36-E59D-4778-8F99-4B470DA4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86C6C5-47AF-450A-932D-880EF823E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87901A-AA64-4940-9803-F67677851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62F7B5F-69B9-41D9-BD9A-2A7F1118B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484EE50-7D13-4A99-9152-609AE84AC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F607DBD-3FFF-424E-80D2-8061AC5FE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CA1AF17-15FE-4FB8-A4CB-942AC1349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901EDCD-40E3-40D5-BCE4-803F7A4D6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6E840EA-C6A5-48DA-A3B5-BE430C89C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D43664-FD66-E346-8B42-0F14E0924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1436914"/>
            <a:ext cx="2819723" cy="47745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A film activity: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Students view the film independently.</a:t>
            </a:r>
            <a:br>
              <a:rPr lang="en-US" sz="2000" dirty="0"/>
            </a:br>
            <a:r>
              <a:rPr lang="en-US" sz="2000" dirty="0"/>
              <a:t>Then they discuss the film  via Voice Thread as a podcast (Voice Thread)</a:t>
            </a:r>
          </a:p>
        </p:txBody>
      </p:sp>
      <p:pic>
        <p:nvPicPr>
          <p:cNvPr id="5" name="Picture 4" descr="A picture containing text, person, person, screenshot&#10;&#10;Description automatically generated">
            <a:extLst>
              <a:ext uri="{FF2B5EF4-FFF2-40B4-BE49-F238E27FC236}">
                <a16:creationId xmlns:a16="http://schemas.microsoft.com/office/drawing/2014/main" id="{14368ACB-B120-E64C-BD27-D593BB939B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68" r="29452" b="2"/>
          <a:stretch/>
        </p:blipFill>
        <p:spPr>
          <a:xfrm>
            <a:off x="5444747" y="647191"/>
            <a:ext cx="5297322" cy="5564284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4AC7A41-04AF-4CF9-A478-43411F9B5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A14D7-8951-5748-9967-E11FAFCCC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&amp; Questions to stimulate discussion</a:t>
            </a:r>
          </a:p>
        </p:txBody>
      </p:sp>
      <p:pic>
        <p:nvPicPr>
          <p:cNvPr id="5" name="Content Placeholder 4" descr="A picture containing text, person, person, screenshot&#10;&#10;Description automatically generated">
            <a:extLst>
              <a:ext uri="{FF2B5EF4-FFF2-40B4-BE49-F238E27FC236}">
                <a16:creationId xmlns:a16="http://schemas.microsoft.com/office/drawing/2014/main" id="{1ECAC2C5-74EF-DD4A-8387-6B4CCFB73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2888" y="2052638"/>
            <a:ext cx="7617162" cy="3997325"/>
          </a:xfrm>
        </p:spPr>
      </p:pic>
      <p:pic>
        <p:nvPicPr>
          <p:cNvPr id="7" name="Picture 6" descr="A picture containing text, screenshot, screen&#10;&#10;Description automatically generated">
            <a:extLst>
              <a:ext uri="{FF2B5EF4-FFF2-40B4-BE49-F238E27FC236}">
                <a16:creationId xmlns:a16="http://schemas.microsoft.com/office/drawing/2014/main" id="{F9CE867A-D76A-0048-AA7E-E8462F94A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92" y="1715956"/>
            <a:ext cx="11029616" cy="638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3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E11EA-C083-E54F-8A5C-D110BDE2A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028705"/>
            <a:ext cx="3701795" cy="37718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300" dirty="0">
                <a:solidFill>
                  <a:srgbClr val="FFFFFF"/>
                </a:solidFill>
              </a:rPr>
              <a:t>Literary passages activity:</a:t>
            </a:r>
            <a:br>
              <a:rPr lang="en-US" sz="3300" dirty="0">
                <a:solidFill>
                  <a:srgbClr val="FFFFFF"/>
                </a:solidFill>
              </a:rPr>
            </a:br>
            <a:r>
              <a:rPr lang="en-US" sz="3300" i="1" dirty="0">
                <a:solidFill>
                  <a:srgbClr val="FFFFFF"/>
                </a:solidFill>
              </a:rPr>
              <a:t>L’amica geniale</a:t>
            </a:r>
            <a:br>
              <a:rPr lang="en-US" sz="3300" dirty="0">
                <a:solidFill>
                  <a:srgbClr val="FFFFFF"/>
                </a:solidFill>
              </a:rPr>
            </a:br>
            <a:r>
              <a:rPr lang="en-US" sz="3300" dirty="0">
                <a:solidFill>
                  <a:srgbClr val="FFFFFF"/>
                </a:solidFill>
              </a:rPr>
              <a:t>(</a:t>
            </a:r>
            <a:r>
              <a:rPr lang="en-US" sz="3300" i="1" dirty="0">
                <a:solidFill>
                  <a:srgbClr val="FFFFFF"/>
                </a:solidFill>
              </a:rPr>
              <a:t>My brilliant friend) </a:t>
            </a:r>
            <a:r>
              <a:rPr lang="en-US" sz="3300" dirty="0">
                <a:solidFill>
                  <a:srgbClr val="FFFFFF"/>
                </a:solidFill>
              </a:rPr>
              <a:t>by </a:t>
            </a:r>
            <a:br>
              <a:rPr lang="en-US" sz="3300" dirty="0">
                <a:solidFill>
                  <a:srgbClr val="FFFFFF"/>
                </a:solidFill>
              </a:rPr>
            </a:br>
            <a:r>
              <a:rPr lang="en-US" sz="3300" dirty="0">
                <a:solidFill>
                  <a:srgbClr val="FFFFFF"/>
                </a:solidFill>
              </a:rPr>
              <a:t>Elena Ferrante.</a:t>
            </a:r>
          </a:p>
        </p:txBody>
      </p:sp>
      <p:pic>
        <p:nvPicPr>
          <p:cNvPr id="1025" name="Picture 1" descr="PDF&amp;gt; Free My Brilliant Friend (L&amp;#39;amica geniale, #1) by Elena Ferrante FULL  FREE PDF - sxcewsdcxzc">
            <a:extLst>
              <a:ext uri="{FF2B5EF4-FFF2-40B4-BE49-F238E27FC236}">
                <a16:creationId xmlns:a16="http://schemas.microsoft.com/office/drawing/2014/main" id="{2CA8A8BE-0EA1-314A-8840-981C710E67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76" r="1" b="21848"/>
          <a:stretch>
            <a:fillRect/>
          </a:stretch>
        </p:blipFill>
        <p:spPr bwMode="auto">
          <a:xfrm>
            <a:off x="4654295" y="457200"/>
            <a:ext cx="7086151" cy="589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C5FF2297-0E43-0246-AF9C-B06F9B5EF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565231" y="0"/>
            <a:ext cx="4536611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6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F09F6-6F38-F249-B42B-67FEA753D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33900"/>
            <a:ext cx="10648950" cy="185666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Students read independently.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They compile a glossary on a shared google doc and answer questions for discussion as they read the excerpt. </a:t>
            </a:r>
          </a:p>
        </p:txBody>
      </p:sp>
      <p:pic>
        <p:nvPicPr>
          <p:cNvPr id="5" name="Content Placeholder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78E48042-7FBE-9348-8115-B025588C6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158" b="2342"/>
          <a:stretch/>
        </p:blipFill>
        <p:spPr>
          <a:xfrm>
            <a:off x="446534" y="599724"/>
            <a:ext cx="5614416" cy="3547872"/>
          </a:xfrm>
          <a:prstGeom prst="rect">
            <a:avLst/>
          </a:prstGeom>
        </p:spPr>
      </p:pic>
      <p:pic>
        <p:nvPicPr>
          <p:cNvPr id="7" name="Picture 6" descr="Graphical user interface, text, Word&#10;&#10;Description automatically generated">
            <a:extLst>
              <a:ext uri="{FF2B5EF4-FFF2-40B4-BE49-F238E27FC236}">
                <a16:creationId xmlns:a16="http://schemas.microsoft.com/office/drawing/2014/main" id="{0E0EC3F6-DB17-854D-9B90-B2C0F26791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07" r="3" b="7299"/>
          <a:stretch/>
        </p:blipFill>
        <p:spPr>
          <a:xfrm>
            <a:off x="6116658" y="599724"/>
            <a:ext cx="5626608" cy="35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21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0">
            <a:extLst>
              <a:ext uri="{FF2B5EF4-FFF2-40B4-BE49-F238E27FC236}">
                <a16:creationId xmlns:a16="http://schemas.microsoft.com/office/drawing/2014/main" id="{8CD557CE-2AB8-44E1-AABA-A21D2274F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2">
            <a:extLst>
              <a:ext uri="{FF2B5EF4-FFF2-40B4-BE49-F238E27FC236}">
                <a16:creationId xmlns:a16="http://schemas.microsoft.com/office/drawing/2014/main" id="{58DCB6E5-A344-4A17-A353-EC4D71E6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4D82F4F2-6117-4CCD-94A7-4AFD603EC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8" name="Rectangle 16">
            <a:extLst>
              <a:ext uri="{FF2B5EF4-FFF2-40B4-BE49-F238E27FC236}">
                <a16:creationId xmlns:a16="http://schemas.microsoft.com/office/drawing/2014/main" id="{3CCA9FB2-FFC7-4B6D-8E30-9D2CC14E7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8">
            <a:extLst>
              <a:ext uri="{FF2B5EF4-FFF2-40B4-BE49-F238E27FC236}">
                <a16:creationId xmlns:a16="http://schemas.microsoft.com/office/drawing/2014/main" id="{3CF6D6F6-E7F9-4521-BD22-74A61D8ED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1B566E74-1425-46AC-885D-D2DAEE365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9DFDD9-7DAF-CC4B-882B-8B53EA332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598" y="466532"/>
            <a:ext cx="4012698" cy="14187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Hybrid &amp; blended 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0AE90-692F-C249-919E-7A7B4A40D9FE}"/>
              </a:ext>
            </a:extLst>
          </p:cNvPr>
          <p:cNvSpPr txBox="1"/>
          <p:nvPr/>
        </p:nvSpPr>
        <p:spPr>
          <a:xfrm>
            <a:off x="1051120" y="1660849"/>
            <a:ext cx="4236177" cy="5197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dirty="0"/>
              <a:t>Hybrid learning combines face-to-face and online teaching into one cohesive experience.</a:t>
            </a: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dirty="0"/>
              <a:t> Approximately half of the class sessions are on-campus, while the other half have students working online.</a:t>
            </a: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dirty="0"/>
              <a:t> Although that may sound like a cut-and-dry formula, a lot of planning is needed to ensure that hybrid works well, allowing its two formats to capitalize on each other’s strengths. </a:t>
            </a: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endParaRPr lang="en-US" sz="15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3838B9-0F26-7B47-A9A5-A5D0B2CD4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731346" y="2804058"/>
            <a:ext cx="5746357" cy="3958811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1" name="Rectangle 22">
            <a:extLst>
              <a:ext uri="{FF2B5EF4-FFF2-40B4-BE49-F238E27FC236}">
                <a16:creationId xmlns:a16="http://schemas.microsoft.com/office/drawing/2014/main" id="{06858379-D070-40E4-8A3D-F29E90C5C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9015EF-572C-D54E-99E6-1F2DB0DB83F7}"/>
              </a:ext>
            </a:extLst>
          </p:cNvPr>
          <p:cNvSpPr txBox="1"/>
          <p:nvPr/>
        </p:nvSpPr>
        <p:spPr>
          <a:xfrm>
            <a:off x="1048988" y="6415954"/>
            <a:ext cx="562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www.codlearningtech.org</a:t>
            </a:r>
            <a:r>
              <a:rPr lang="en-US" sz="1200" dirty="0"/>
              <a:t>/PDF/</a:t>
            </a:r>
            <a:r>
              <a:rPr lang="en-US" sz="1200" dirty="0" err="1"/>
              <a:t>hybridteachingworkbook.pdf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017A70-01B7-9641-B956-33858B208D08}"/>
              </a:ext>
            </a:extLst>
          </p:cNvPr>
          <p:cNvSpPr txBox="1"/>
          <p:nvPr/>
        </p:nvSpPr>
        <p:spPr>
          <a:xfrm>
            <a:off x="7680960" y="8778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8FE7D5A3-74BF-A949-8037-CF92C1F8F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2328" y="32663"/>
            <a:ext cx="5612733" cy="266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81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4BEB8-1AC2-0246-AC50-D3A7FC7D2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9" y="295382"/>
            <a:ext cx="2995851" cy="18043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Student-built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Glossary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1EA8D29-BC6F-0A4E-9B24-68272AD1A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59" r="24894" b="1"/>
          <a:stretch/>
        </p:blipFill>
        <p:spPr>
          <a:xfrm>
            <a:off x="528305" y="609600"/>
            <a:ext cx="7147589" cy="59530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400BCA-A9DA-5A41-9E23-820884866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9" y="2878667"/>
            <a:ext cx="2622550" cy="364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55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B1395C1E-2648-4FFC-AC7C-2C1708351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C7379FE-10D6-4FEA-BEA3-5E2034A44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90FB7BFA-EBDD-467C-B253-EFA700504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3A9D773-2FA9-4E93-A01A-AEECF93EB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94E884E-CFA2-4B31-8157-DA73B8846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655E855-74FA-4AD3-B859-2488383A9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E91CD00-2EAB-4689-A44A-C4687605E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CE4E23EB-7D1F-4223-8BC1-FB83F69F2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2698634-69E1-4F09-BCF7-366A5A5C4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675C6A3-66C2-4CB7-AC7E-F274B7277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62E5A367-0F56-4156-A2AE-FAD07299A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1AAEB5E-C547-4C88-B0D8-F24BE79FD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B74DCE7-E922-457A-88B0-4299A3DA6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ACAA18-BEAB-E24C-9453-45167C76B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254" y="5166421"/>
            <a:ext cx="8445357" cy="8835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/>
              <a:t>Podcast video &amp; audio: following the reading of a literary passage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47B410D-C384-4834-95F7-EFE768C43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09A029E9-815A-154E-8FC2-AE74623FD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0" y="1090424"/>
            <a:ext cx="5414614" cy="3604702"/>
          </a:xfrm>
          <a:prstGeom prst="rect">
            <a:avLst/>
          </a:prstGeom>
        </p:spPr>
      </p:pic>
      <p:pic>
        <p:nvPicPr>
          <p:cNvPr id="30" name="Picture 29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53CB2C29-3DA6-6F4E-B3BF-9A73E6B622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180" y="1037381"/>
            <a:ext cx="4346137" cy="363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74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FAD17B9-9E6C-4DD1-9728-97B5E5FCC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D7AC3F90-A588-42FF-B41D-062A8D91B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Shape&#10;&#10;Description automatically generated">
            <a:extLst>
              <a:ext uri="{FF2B5EF4-FFF2-40B4-BE49-F238E27FC236}">
                <a16:creationId xmlns:a16="http://schemas.microsoft.com/office/drawing/2014/main" id="{4BF7029E-3F78-8D49-AF2A-279302AA6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l="3004" r="12110" b="1"/>
          <a:stretch/>
        </p:blipFill>
        <p:spPr>
          <a:xfrm>
            <a:off x="1098118" y="1138256"/>
            <a:ext cx="8731683" cy="49116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15AB904-4FB7-4A0D-B43E-03ACF05E1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C1EC0D-3D27-3847-BA61-357B0D370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184" y="808055"/>
            <a:ext cx="7770956" cy="111405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/>
            <a:r>
              <a:rPr lang="en-US" sz="3100" dirty="0"/>
              <a:t>Some Reported benefits of asynchronous days:</a:t>
            </a:r>
            <a:br>
              <a:rPr lang="en-US" sz="3100" dirty="0"/>
            </a:br>
            <a:r>
              <a:rPr lang="en-US" sz="3100" dirty="0"/>
              <a:t>Students:</a:t>
            </a:r>
            <a:br>
              <a:rPr lang="en-US" sz="3100" dirty="0"/>
            </a:br>
            <a:br>
              <a:rPr lang="en-US" sz="2700" dirty="0"/>
            </a:br>
            <a:r>
              <a:rPr lang="en-US" sz="2100" dirty="0"/>
              <a:t>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1AADF25-43E9-4DE0-AD82-4F6052319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BC2D515-EF3C-4E4E-8BC1-192B21E92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1" name="TextBox 8">
            <a:extLst>
              <a:ext uri="{FF2B5EF4-FFF2-40B4-BE49-F238E27FC236}">
                <a16:creationId xmlns:a16="http://schemas.microsoft.com/office/drawing/2014/main" id="{E9249B6A-2698-10A3-D39E-CD84942646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5309753"/>
              </p:ext>
            </p:extLst>
          </p:nvPr>
        </p:nvGraphicFramePr>
        <p:xfrm>
          <a:off x="2362200" y="2165193"/>
          <a:ext cx="8207939" cy="3884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88448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F848F-89B8-CF49-AE3D-0117C0766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391886"/>
            <a:ext cx="7958331" cy="1493399"/>
          </a:xfrm>
        </p:spPr>
        <p:txBody>
          <a:bodyPr/>
          <a:lstStyle/>
          <a:p>
            <a:r>
              <a:rPr lang="en-US" dirty="0"/>
              <a:t>Citations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D4798-2807-5B41-9036-2394EE9D5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85285"/>
            <a:ext cx="9503339" cy="4164659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Iacovella, Anna, Pellegrino, Deborah &amp; </a:t>
            </a:r>
            <a:r>
              <a:rPr lang="it-IT" dirty="0" err="1"/>
              <a:t>Lorenzini</a:t>
            </a:r>
            <a:r>
              <a:rPr lang="it-IT" i="1" dirty="0"/>
              <a:t>.</a:t>
            </a:r>
            <a:r>
              <a:rPr lang="it-IT" dirty="0"/>
              <a:t> Simona</a:t>
            </a:r>
            <a:r>
              <a:rPr lang="it-IT" i="1" dirty="0"/>
              <a:t> </a:t>
            </a:r>
            <a:r>
              <a:rPr lang="en-US" i="1" dirty="0"/>
              <a:t>“Adapting and 	transferring interactive activities and skills from the in-person classroom 	into the Zoom meeting: a successful experience during the Covid-19 	pandemic.”. </a:t>
            </a:r>
            <a:r>
              <a:rPr lang="it-IT" i="1" dirty="0"/>
              <a:t>Cultura &amp; Comunicazione International Journal. </a:t>
            </a:r>
            <a:r>
              <a:rPr lang="it-IT" dirty="0"/>
              <a:t>Vol.11.18, 	2021 pp. 36-39</a:t>
            </a:r>
            <a:endParaRPr lang="en-US" dirty="0"/>
          </a:p>
          <a:p>
            <a:r>
              <a:rPr lang="en-US" i="1" dirty="0" err="1"/>
              <a:t>Immagina</a:t>
            </a:r>
            <a:r>
              <a:rPr lang="en-US" dirty="0"/>
              <a:t>  3</a:t>
            </a:r>
            <a:r>
              <a:rPr lang="en-US" baseline="30000" dirty="0"/>
              <a:t>rd</a:t>
            </a:r>
            <a:r>
              <a:rPr lang="en-US" dirty="0"/>
              <a:t> </a:t>
            </a:r>
            <a:r>
              <a:rPr lang="en-US" dirty="0" err="1"/>
              <a:t>edition,Vista</a:t>
            </a:r>
            <a:r>
              <a:rPr lang="en-US" dirty="0"/>
              <a:t> </a:t>
            </a:r>
            <a:r>
              <a:rPr lang="en-US" dirty="0" err="1"/>
              <a:t>Higer</a:t>
            </a:r>
            <a:r>
              <a:rPr lang="en-US" dirty="0"/>
              <a:t> Learning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dirty="0" err="1"/>
              <a:t>Mizza</a:t>
            </a:r>
            <a:r>
              <a:rPr lang="en-US" dirty="0"/>
              <a:t>, Daria, and Fernando Rubio. </a:t>
            </a:r>
            <a:r>
              <a:rPr lang="en-US" i="1" dirty="0"/>
              <a:t>Creating Effective Blended Language Learning Courses: A Research-Based Guide from Planning to Evaluation</a:t>
            </a:r>
            <a:r>
              <a:rPr lang="en-US" dirty="0"/>
              <a:t>. Cambridge University Press, 2020.Sheninger, Eric. “Moving to a Hybrid Learning Model.” </a:t>
            </a:r>
            <a:r>
              <a:rPr lang="en-US" i="1" dirty="0"/>
              <a:t>Moving to a Hybrid 	Learning Model</a:t>
            </a:r>
            <a:r>
              <a:rPr lang="en-US" dirty="0"/>
              <a:t>, 21 June 2020,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http://esheninger.blogspot.com/2020/06</a:t>
            </a:r>
            <a:r>
              <a:rPr lang="en-US" dirty="0">
                <a:solidFill>
                  <a:srgbClr val="6D9D9B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dirty="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moving-to-hybrid</a:t>
            </a:r>
            <a:r>
              <a:rPr lang="en-US" dirty="0">
                <a:solidFill>
                  <a:schemeClr val="accent2"/>
                </a:solidFill>
              </a:rPr>
              <a:t> learning-	</a:t>
            </a:r>
            <a:r>
              <a:rPr lang="en-US" dirty="0" err="1">
                <a:solidFill>
                  <a:schemeClr val="accent2"/>
                </a:solidFill>
              </a:rPr>
              <a:t>model.html</a:t>
            </a:r>
            <a:r>
              <a:rPr lang="en-US" dirty="0">
                <a:solidFill>
                  <a:schemeClr val="accent2"/>
                </a:solidFill>
              </a:rPr>
              <a:t>. </a:t>
            </a:r>
          </a:p>
          <a:p>
            <a:r>
              <a:rPr lang="en-US" dirty="0">
                <a:solidFill>
                  <a:schemeClr val="accent2"/>
                </a:solidFill>
                <a:hlinkClick r:id="rId3"/>
              </a:rPr>
              <a:t>https://www.codlearningtech.org/PDF/hybridteachingworkbook</a:t>
            </a:r>
            <a:r>
              <a:rPr lang="en-US">
                <a:solidFill>
                  <a:schemeClr val="accent2"/>
                </a:solidFill>
                <a:hlinkClick r:id="rId3"/>
              </a:rPr>
              <a:t>.pdf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dirty="0"/>
              <a:t>Rubio, Fernando, and Joshua J. Thoms. "Hybrid language teaching and learning: Looking forward." (2012): 1-9.</a:t>
            </a:r>
            <a:endParaRPr lang="en-US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34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AA070-6DDA-EF4C-AA7E-202DDAF54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6346" y="849745"/>
            <a:ext cx="8264004" cy="474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Thank you! </a:t>
            </a:r>
            <a:br>
              <a:rPr lang="en-US" sz="6000" dirty="0">
                <a:solidFill>
                  <a:srgbClr val="FFFFFF"/>
                </a:solidFill>
              </a:rPr>
            </a:br>
            <a:r>
              <a:rPr lang="en-US" sz="6000" dirty="0" err="1">
                <a:solidFill>
                  <a:srgbClr val="FFFFFF"/>
                </a:solidFill>
              </a:rPr>
              <a:t>Grazie</a:t>
            </a:r>
            <a:r>
              <a:rPr lang="en-US" sz="6000" dirty="0">
                <a:solidFill>
                  <a:srgbClr val="FFFFFF"/>
                </a:solidFill>
              </a:rPr>
              <a:t>!</a:t>
            </a:r>
            <a:br>
              <a:rPr lang="en-US" sz="6000" dirty="0">
                <a:solidFill>
                  <a:srgbClr val="FFFFFF"/>
                </a:solidFill>
              </a:rPr>
            </a:br>
            <a:br>
              <a:rPr lang="en-US" sz="6000" dirty="0">
                <a:solidFill>
                  <a:srgbClr val="FFFFFF"/>
                </a:solidFill>
              </a:rPr>
            </a:br>
            <a:r>
              <a:rPr lang="en-US" sz="6000" dirty="0">
                <a:solidFill>
                  <a:srgbClr val="FFFFFF"/>
                </a:solidFill>
              </a:rPr>
              <a:t>Questions?</a:t>
            </a:r>
            <a:br>
              <a:rPr lang="en-US" sz="6000" dirty="0">
                <a:solidFill>
                  <a:srgbClr val="FFFFFF"/>
                </a:solidFill>
              </a:rPr>
            </a:br>
            <a:endParaRPr lang="en-US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49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C182E-AE25-5647-8914-88A930871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9019" y="2388638"/>
            <a:ext cx="4075748" cy="1040362"/>
          </a:xfrm>
        </p:spPr>
        <p:txBody>
          <a:bodyPr>
            <a:normAutofit/>
          </a:bodyPr>
          <a:lstStyle/>
          <a:p>
            <a:r>
              <a:rPr lang="en-US" sz="1600" dirty="0"/>
              <a:t>Rubio, Fernando, and Joshua J. Thoms. "Hybrid language teaching and learning: Looking forward." (2012): 1-9.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1C3BA28-AE8D-524D-84D6-B7F09DAC8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247" y="333333"/>
            <a:ext cx="6844771" cy="3299278"/>
          </a:xfr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986FF7FD-D1BC-6E45-8F7A-5021C6D90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696" y="3632611"/>
            <a:ext cx="10591800" cy="304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168689-4801-CD4D-BFC8-42E404D1191F}"/>
              </a:ext>
            </a:extLst>
          </p:cNvPr>
          <p:cNvSpPr txBox="1"/>
          <p:nvPr/>
        </p:nvSpPr>
        <p:spPr>
          <a:xfrm>
            <a:off x="7445829" y="634482"/>
            <a:ext cx="34896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 theoretical model</a:t>
            </a:r>
          </a:p>
        </p:txBody>
      </p:sp>
    </p:spTree>
    <p:extLst>
      <p:ext uri="{BB962C8B-B14F-4D97-AF65-F5344CB8AC3E}">
        <p14:creationId xmlns:p14="http://schemas.microsoft.com/office/powerpoint/2010/main" val="2557559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377EE36-E59D-4778-8F99-4B470DA4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586C6C5-47AF-450A-932D-880EF823E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587901A-AA64-4940-9803-F67677851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4DA9E8CC-6C73-43E6-AF09-B4B1083BC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6DFF5FD-BEF9-4B06-B7C2-58C5CFC92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9A18D1D-88E7-41EF-892F-C99BDEEE5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113E1A2F-E5D7-4888-BA8C-1CDDC7CE2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625649A-4F9D-4D90-8F0A-433D7A1F6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895F5-0150-AF4A-A36A-C659C5A8E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254" y="5562599"/>
            <a:ext cx="8445357" cy="48734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600" dirty="0"/>
              <a:t>ITAL130 Pilot Syllabus 4/1 (Fall 2021)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6F31202-25B1-43E6-94C1-CDCAFFE33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88507C5-B772-411D-B50E-0C075AD25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11" descr="Text, letter&#10;&#10;Description automatically generated">
            <a:extLst>
              <a:ext uri="{FF2B5EF4-FFF2-40B4-BE49-F238E27FC236}">
                <a16:creationId xmlns:a16="http://schemas.microsoft.com/office/drawing/2014/main" id="{95FD1B3C-7EF7-F94B-BD56-2CA0CA8C8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15598" y="228600"/>
            <a:ext cx="9404014" cy="5181600"/>
          </a:xfrm>
        </p:spPr>
      </p:pic>
    </p:spTree>
    <p:extLst>
      <p:ext uri="{BB962C8B-B14F-4D97-AF65-F5344CB8AC3E}">
        <p14:creationId xmlns:p14="http://schemas.microsoft.com/office/powerpoint/2010/main" val="3504927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77EE36-E59D-4778-8F99-4B470DA4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86C6C5-47AF-450A-932D-880EF823E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87901A-AA64-4940-9803-F67677851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DA9E8CC-6C73-43E6-AF09-B4B1083BC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6DFF5FD-BEF9-4B06-B7C2-58C5CFC92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9A18D1D-88E7-41EF-892F-C99BDEEE5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13E1A2F-E5D7-4888-BA8C-1CDDC7CE2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625649A-4F9D-4D90-8F0A-433D7A1F6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DC414-FC81-E847-9FB7-AA11E1E56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254" y="5580917"/>
            <a:ext cx="8445357" cy="8770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ITAL140 Pilot Syllabus 4/1 (Spring 2022)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6F31202-25B1-43E6-94C1-CDCAFFE33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88507C5-B772-411D-B50E-0C075AD25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Text, letter&#10;&#10;Description automatically generated">
            <a:extLst>
              <a:ext uri="{FF2B5EF4-FFF2-40B4-BE49-F238E27FC236}">
                <a16:creationId xmlns:a16="http://schemas.microsoft.com/office/drawing/2014/main" id="{F8D2933C-D480-EE4F-BBD6-BBA84F7B5C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39804" y="248802"/>
            <a:ext cx="9941469" cy="5104247"/>
          </a:xfrm>
        </p:spPr>
      </p:pic>
    </p:spTree>
    <p:extLst>
      <p:ext uri="{BB962C8B-B14F-4D97-AF65-F5344CB8AC3E}">
        <p14:creationId xmlns:p14="http://schemas.microsoft.com/office/powerpoint/2010/main" val="1823179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1948FE-0C0D-C543-916D-F03CCCF7D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Asynchronous activities  </a:t>
            </a:r>
            <a:br>
              <a:rPr lang="en-US" dirty="0"/>
            </a:br>
            <a:r>
              <a:rPr lang="en-US" dirty="0"/>
              <a:t>&amp; grading</a:t>
            </a:r>
          </a:p>
        </p:txBody>
      </p:sp>
      <p:pic>
        <p:nvPicPr>
          <p:cNvPr id="8" name="Content Placeholder 7" descr="A picture containing text&#10;&#10;Description automatically generated">
            <a:extLst>
              <a:ext uri="{FF2B5EF4-FFF2-40B4-BE49-F238E27FC236}">
                <a16:creationId xmlns:a16="http://schemas.microsoft.com/office/drawing/2014/main" id="{358EEDC5-43CC-7E4C-B6AF-556522A81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2101" y="2560488"/>
            <a:ext cx="10094114" cy="2925911"/>
          </a:xfrm>
        </p:spPr>
      </p:pic>
    </p:spTree>
    <p:extLst>
      <p:ext uri="{BB962C8B-B14F-4D97-AF65-F5344CB8AC3E}">
        <p14:creationId xmlns:p14="http://schemas.microsoft.com/office/powerpoint/2010/main" val="399462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60F3A-EC86-A043-9527-D3769DFFC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5150" y="723899"/>
            <a:ext cx="3432701" cy="278119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 Asynchronous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 activities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listed in the program of study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7" name="Content Placeholder 1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B25E0E2-B739-A44D-9CE7-CDE18E7B3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916" r="9501" b="2"/>
          <a:stretch/>
        </p:blipFill>
        <p:spPr>
          <a:xfrm>
            <a:off x="446534" y="723899"/>
            <a:ext cx="7498616" cy="567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48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22F0272-3878-4604-AA91-01CA8F08D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60EAEC-22E3-4448-8F0A-9ADAA793A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55E0F90-3FFF-4E04-B3C8-3C969A415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63A4EF-A033-4ED0-9EB6-6E1A8D264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4965EE-80F2-417F-9652-5BFF14DA7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3C9611-CFD7-4C23-A8F2-00E7865A5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A926BDB-98EF-43B0-A66B-1A6EF8FB2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722A754-56A5-43DA-ADE3-C2704FABA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0FADDEF-2C10-4B0B-868E-6A655B67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ED5F5B"/>
            </a:solidFill>
            <a:miter lim="800000"/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377DA5-7867-C34B-BC57-91DB28EC8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859448" y="643467"/>
            <a:ext cx="847310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07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1A92C-521F-C244-BAE7-81A005E4D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FFFFFF"/>
                </a:solidFill>
              </a:rPr>
              <a:t>Cultural reading: comprehension, reflection &amp; discussion</a:t>
            </a:r>
          </a:p>
        </p:txBody>
      </p:sp>
      <p:pic>
        <p:nvPicPr>
          <p:cNvPr id="5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ABC3108-C782-C443-9F2A-67335F8D01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00074" y="96375"/>
            <a:ext cx="8896350" cy="630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14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2873</TotalTime>
  <Words>576</Words>
  <Application>Microsoft Macintosh PowerPoint</Application>
  <PresentationFormat>Widescreen</PresentationFormat>
  <Paragraphs>58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MS Shell Dlg 2</vt:lpstr>
      <vt:lpstr>Wingdings</vt:lpstr>
      <vt:lpstr>Wingdings 3</vt:lpstr>
      <vt:lpstr>Madison</vt:lpstr>
      <vt:lpstr>Language Learning in Hybrid Modality</vt:lpstr>
      <vt:lpstr>Hybrid &amp; blended Learning</vt:lpstr>
      <vt:lpstr>Rubio, Fernando, and Joshua J. Thoms. "Hybrid language teaching and learning: Looking forward." (2012): 1-9.</vt:lpstr>
      <vt:lpstr>ITAL130 Pilot Syllabus 4/1 (Fall 2021)</vt:lpstr>
      <vt:lpstr>ITAL140 Pilot Syllabus 4/1 (Spring 2022)</vt:lpstr>
      <vt:lpstr>Asynchronous activities   &amp; grading</vt:lpstr>
      <vt:lpstr> Asynchronous  activities listed in the program of study </vt:lpstr>
      <vt:lpstr>PowerPoint Presentation</vt:lpstr>
      <vt:lpstr>Cultural reading: comprehension, reflection &amp; discussion</vt:lpstr>
      <vt:lpstr>Asynchronous activity</vt:lpstr>
      <vt:lpstr>Asynchronous Discussion (Canvas Platform) </vt:lpstr>
      <vt:lpstr>A Cultural Activity</vt:lpstr>
      <vt:lpstr>PowerPoint Presentation</vt:lpstr>
      <vt:lpstr>Asynchronous Discussion (Canvas Platform)</vt:lpstr>
      <vt:lpstr>Students research a festival or a tradition, of a small town in Italy.   They present  the event in addition to their personal comments</vt:lpstr>
      <vt:lpstr>A film activity:  Students view the film independently. Then they discuss the film  via Voice Thread as a podcast (Voice Thread)</vt:lpstr>
      <vt:lpstr>&amp; Questions to stimulate discussion</vt:lpstr>
      <vt:lpstr>Literary passages activity: L’amica geniale (My brilliant friend) by  Elena Ferrante.</vt:lpstr>
      <vt:lpstr>Students read independently.  They compile a glossary on a shared google doc and answer questions for discussion as they read the excerpt. </vt:lpstr>
      <vt:lpstr>Student-built Glossary</vt:lpstr>
      <vt:lpstr>Podcast video &amp; audio: following the reading of a literary passage</vt:lpstr>
      <vt:lpstr>Some Reported benefits of asynchronous days: Students:   </vt:lpstr>
      <vt:lpstr>Citations</vt:lpstr>
      <vt:lpstr>Thank you!  Grazie!  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 Learning in Hybrid Modality</dc:title>
  <dc:creator>Iacovella, Anna</dc:creator>
  <cp:lastModifiedBy>Iacovella, Anna</cp:lastModifiedBy>
  <cp:revision>1</cp:revision>
  <dcterms:created xsi:type="dcterms:W3CDTF">2022-04-07T14:58:29Z</dcterms:created>
  <dcterms:modified xsi:type="dcterms:W3CDTF">2022-04-09T14:51:36Z</dcterms:modified>
</cp:coreProperties>
</file>