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 id="2147483687" r:id="rId2"/>
    <p:sldMasterId id="2147483690" r:id="rId3"/>
    <p:sldMasterId id="2147483704" r:id="rId4"/>
    <p:sldMasterId id="2147483722" r:id="rId5"/>
    <p:sldMasterId id="2147483755" r:id="rId6"/>
    <p:sldMasterId id="2147483779" r:id="rId7"/>
    <p:sldMasterId id="2147483791" r:id="rId8"/>
  </p:sldMasterIdLst>
  <p:notesMasterIdLst>
    <p:notesMasterId r:id="rId67"/>
  </p:notesMasterIdLst>
  <p:sldIdLst>
    <p:sldId id="258" r:id="rId9"/>
    <p:sldId id="10291" r:id="rId10"/>
    <p:sldId id="257" r:id="rId11"/>
    <p:sldId id="256" r:id="rId12"/>
    <p:sldId id="4302" r:id="rId13"/>
    <p:sldId id="10237" r:id="rId14"/>
    <p:sldId id="4237" r:id="rId15"/>
    <p:sldId id="10238" r:id="rId16"/>
    <p:sldId id="10242" r:id="rId17"/>
    <p:sldId id="10243" r:id="rId18"/>
    <p:sldId id="10247" r:id="rId19"/>
    <p:sldId id="10248" r:id="rId20"/>
    <p:sldId id="270" r:id="rId21"/>
    <p:sldId id="4239" r:id="rId22"/>
    <p:sldId id="10228" r:id="rId23"/>
    <p:sldId id="4308" r:id="rId24"/>
    <p:sldId id="10274" r:id="rId25"/>
    <p:sldId id="272" r:id="rId26"/>
    <p:sldId id="273" r:id="rId27"/>
    <p:sldId id="274" r:id="rId28"/>
    <p:sldId id="10275" r:id="rId29"/>
    <p:sldId id="276" r:id="rId30"/>
    <p:sldId id="10276" r:id="rId31"/>
    <p:sldId id="10263" r:id="rId32"/>
    <p:sldId id="10264" r:id="rId33"/>
    <p:sldId id="10265" r:id="rId34"/>
    <p:sldId id="10266" r:id="rId35"/>
    <p:sldId id="10268" r:id="rId36"/>
    <p:sldId id="275" r:id="rId37"/>
    <p:sldId id="10255" r:id="rId38"/>
    <p:sldId id="10283" r:id="rId39"/>
    <p:sldId id="10258" r:id="rId40"/>
    <p:sldId id="10329" r:id="rId41"/>
    <p:sldId id="10330" r:id="rId42"/>
    <p:sldId id="10218" r:id="rId43"/>
    <p:sldId id="10315" r:id="rId44"/>
    <p:sldId id="10302" r:id="rId45"/>
    <p:sldId id="10303" r:id="rId46"/>
    <p:sldId id="10305" r:id="rId47"/>
    <p:sldId id="10332" r:id="rId48"/>
    <p:sldId id="10310" r:id="rId49"/>
    <p:sldId id="10312" r:id="rId50"/>
    <p:sldId id="10333" r:id="rId51"/>
    <p:sldId id="10196" r:id="rId52"/>
    <p:sldId id="3664" r:id="rId53"/>
    <p:sldId id="10226" r:id="rId54"/>
    <p:sldId id="279" r:id="rId55"/>
    <p:sldId id="280" r:id="rId56"/>
    <p:sldId id="4309" r:id="rId57"/>
    <p:sldId id="10260" r:id="rId58"/>
    <p:sldId id="10262" r:id="rId59"/>
    <p:sldId id="4242" r:id="rId60"/>
    <p:sldId id="10281" r:id="rId61"/>
    <p:sldId id="10273" r:id="rId62"/>
    <p:sldId id="4298" r:id="rId63"/>
    <p:sldId id="10336" r:id="rId64"/>
    <p:sldId id="10338" r:id="rId65"/>
    <p:sldId id="10339"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DD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13"/>
    <p:restoredTop sz="95846"/>
  </p:normalViewPr>
  <p:slideViewPr>
    <p:cSldViewPr snapToGrid="0">
      <p:cViewPr varScale="1">
        <p:scale>
          <a:sx n="107" d="100"/>
          <a:sy n="107" d="100"/>
        </p:scale>
        <p:origin x="77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diagrams/_rels/data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32061D-B7A4-4542-AACF-2A9E515D8EA4}" type="doc">
      <dgm:prSet loTypeId="urn:microsoft.com/office/officeart/2016/7/layout/LinearBlockProcessNumbered" loCatId="process" qsTypeId="urn:microsoft.com/office/officeart/2005/8/quickstyle/simple1" qsCatId="simple" csTypeId="urn:microsoft.com/office/officeart/2005/8/colors/colorful5" csCatId="colorful" phldr="1"/>
      <dgm:spPr/>
      <dgm:t>
        <a:bodyPr/>
        <a:lstStyle/>
        <a:p>
          <a:endParaRPr lang="en-US"/>
        </a:p>
      </dgm:t>
    </dgm:pt>
    <dgm:pt modelId="{87DC990D-17DD-44EC-8A99-120FF3E0465C}">
      <dgm:prSet custT="1"/>
      <dgm:spPr/>
      <dgm:t>
        <a:bodyPr/>
        <a:lstStyle/>
        <a:p>
          <a:r>
            <a:rPr lang="en-US" sz="2000" b="0" i="0" u="none" strike="noStrike" dirty="0">
              <a:solidFill>
                <a:schemeClr val="tx1"/>
              </a:solidFill>
              <a:latin typeface="Cambria" panose="02040503050406030204" pitchFamily="18" charset="0"/>
              <a:ea typeface="Cambria"/>
              <a:cs typeface="Cambria"/>
              <a:sym typeface="Cambria"/>
            </a:rPr>
            <a:t>It is inevitable</a:t>
          </a:r>
          <a:endParaRPr lang="en-US" sz="2000" dirty="0">
            <a:solidFill>
              <a:schemeClr val="tx1"/>
            </a:solidFill>
            <a:latin typeface="Cambria" panose="02040503050406030204" pitchFamily="18" charset="0"/>
          </a:endParaRPr>
        </a:p>
      </dgm:t>
    </dgm:pt>
    <dgm:pt modelId="{2BC7AE14-6A8C-4C2B-8ABE-AAD40242BBB5}" type="parTrans" cxnId="{F4997B9D-9540-4F07-899E-CB3860B548B5}">
      <dgm:prSet/>
      <dgm:spPr/>
      <dgm:t>
        <a:bodyPr/>
        <a:lstStyle/>
        <a:p>
          <a:endParaRPr lang="en-US"/>
        </a:p>
      </dgm:t>
    </dgm:pt>
    <dgm:pt modelId="{FA914506-F183-4276-9BE1-1EF567FB57C0}" type="sibTrans" cxnId="{F4997B9D-9540-4F07-899E-CB3860B548B5}">
      <dgm:prSet phldrT="01"/>
      <dgm:spPr/>
      <dgm:t>
        <a:bodyPr/>
        <a:lstStyle/>
        <a:p>
          <a:r>
            <a:rPr lang="en-US" dirty="0"/>
            <a:t>01</a:t>
          </a:r>
        </a:p>
      </dgm:t>
    </dgm:pt>
    <dgm:pt modelId="{ABFE8A7F-CDE3-4A66-B996-7E5B2F32D9F6}">
      <dgm:prSet custT="1"/>
      <dgm:spPr/>
      <dgm:t>
        <a:bodyPr/>
        <a:lstStyle/>
        <a:p>
          <a:r>
            <a:rPr lang="en-US" sz="1800" b="0" i="0" dirty="0">
              <a:solidFill>
                <a:schemeClr val="tx1"/>
              </a:solidFill>
              <a:latin typeface="Cambria" panose="02040503050406030204" pitchFamily="18" charset="0"/>
            </a:rPr>
            <a:t>Increased efficiency</a:t>
          </a:r>
          <a:endParaRPr lang="en-US" sz="1800" dirty="0">
            <a:solidFill>
              <a:schemeClr val="tx1"/>
            </a:solidFill>
            <a:latin typeface="Cambria" panose="02040503050406030204" pitchFamily="18" charset="0"/>
          </a:endParaRPr>
        </a:p>
      </dgm:t>
    </dgm:pt>
    <dgm:pt modelId="{6B433288-A209-4EE5-8A02-5310D14C6EC9}" type="parTrans" cxnId="{EE90BFED-AB80-4F83-A66D-AD223A2559EB}">
      <dgm:prSet/>
      <dgm:spPr/>
      <dgm:t>
        <a:bodyPr/>
        <a:lstStyle/>
        <a:p>
          <a:endParaRPr lang="en-US"/>
        </a:p>
      </dgm:t>
    </dgm:pt>
    <dgm:pt modelId="{3C457256-14F1-4CA3-A627-EC917048C3BC}" type="sibTrans" cxnId="{EE90BFED-AB80-4F83-A66D-AD223A2559EB}">
      <dgm:prSet phldrT="03"/>
      <dgm:spPr/>
      <dgm:t>
        <a:bodyPr/>
        <a:lstStyle/>
        <a:p>
          <a:r>
            <a:rPr lang="en-US" dirty="0"/>
            <a:t>07</a:t>
          </a:r>
        </a:p>
      </dgm:t>
    </dgm:pt>
    <dgm:pt modelId="{13BB0385-3257-1143-87D4-762A841EDBBD}">
      <dgm:prSet custT="1"/>
      <dgm:spPr/>
      <dgm:t>
        <a:bodyPr/>
        <a:lstStyle/>
        <a:p>
          <a:r>
            <a:rPr lang="en-US" sz="1800" b="0" i="0" dirty="0">
              <a:solidFill>
                <a:schemeClr val="tx1"/>
              </a:solidFill>
              <a:latin typeface="Cambria" panose="02040503050406030204" pitchFamily="18" charset="0"/>
            </a:rPr>
            <a:t>Enhancing student engagement</a:t>
          </a:r>
          <a:endParaRPr lang="en-US" sz="1800" dirty="0">
            <a:solidFill>
              <a:schemeClr val="tx1"/>
            </a:solidFill>
            <a:latin typeface="Cambria" panose="02040503050406030204" pitchFamily="18" charset="0"/>
          </a:endParaRPr>
        </a:p>
      </dgm:t>
    </dgm:pt>
    <dgm:pt modelId="{3BB4B4EC-C296-584F-87D3-4E902D5B3C88}" type="parTrans" cxnId="{9AF92C8D-4586-EB43-8A2C-59E1276E815D}">
      <dgm:prSet/>
      <dgm:spPr/>
      <dgm:t>
        <a:bodyPr/>
        <a:lstStyle/>
        <a:p>
          <a:endParaRPr lang="en-US"/>
        </a:p>
      </dgm:t>
    </dgm:pt>
    <dgm:pt modelId="{612E2476-75E0-7C43-80B9-AC067CCC348C}" type="sibTrans" cxnId="{9AF92C8D-4586-EB43-8A2C-59E1276E815D}">
      <dgm:prSet phldrT="01"/>
      <dgm:spPr/>
      <dgm:t>
        <a:bodyPr/>
        <a:lstStyle/>
        <a:p>
          <a:r>
            <a:rPr lang="en-US" dirty="0"/>
            <a:t>02</a:t>
          </a:r>
        </a:p>
      </dgm:t>
    </dgm:pt>
    <dgm:pt modelId="{4A0D6AA6-8D46-BE4E-A1FE-411DF9B2A5C4}">
      <dgm:prSet custT="1"/>
      <dgm:spPr/>
      <dgm:t>
        <a:bodyPr/>
        <a:lstStyle/>
        <a:p>
          <a:pPr>
            <a:buFont typeface="+mj-lt"/>
            <a:buAutoNum type="arabicPeriod"/>
          </a:pPr>
          <a:r>
            <a:rPr lang="en-US" sz="1800" b="0" i="0" dirty="0">
              <a:solidFill>
                <a:schemeClr val="tx1"/>
              </a:solidFill>
              <a:latin typeface="Cambria" panose="02040503050406030204" pitchFamily="18" charset="0"/>
            </a:rPr>
            <a:t>Differentiated instruction</a:t>
          </a:r>
          <a:endParaRPr lang="en-US" sz="1800" dirty="0">
            <a:solidFill>
              <a:schemeClr val="tx1"/>
            </a:solidFill>
            <a:latin typeface="Cambria" panose="02040503050406030204" pitchFamily="18" charset="0"/>
          </a:endParaRPr>
        </a:p>
      </dgm:t>
    </dgm:pt>
    <dgm:pt modelId="{4B6F5AFC-1A9D-2844-BBF2-5680DC4FCEB9}" type="parTrans" cxnId="{09FFB1FF-17F5-CD4E-9EB4-50323EE6C3EB}">
      <dgm:prSet/>
      <dgm:spPr/>
      <dgm:t>
        <a:bodyPr/>
        <a:lstStyle/>
        <a:p>
          <a:endParaRPr lang="en-US"/>
        </a:p>
      </dgm:t>
    </dgm:pt>
    <dgm:pt modelId="{D65693EF-A25A-7645-B2DC-677863B4EB46}" type="sibTrans" cxnId="{09FFB1FF-17F5-CD4E-9EB4-50323EE6C3EB}">
      <dgm:prSet phldrT="01"/>
      <dgm:spPr/>
      <dgm:t>
        <a:bodyPr/>
        <a:lstStyle/>
        <a:p>
          <a:r>
            <a:rPr lang="en-US" dirty="0"/>
            <a:t>05</a:t>
          </a:r>
        </a:p>
      </dgm:t>
    </dgm:pt>
    <dgm:pt modelId="{98AD3102-EDA8-FF46-B9CE-CB6EBBDE4280}">
      <dgm:prSet custT="1"/>
      <dgm:spPr/>
      <dgm:t>
        <a:bodyPr/>
        <a:lstStyle/>
        <a:p>
          <a:pPr>
            <a:buFont typeface="+mj-lt"/>
            <a:buAutoNum type="arabicPeriod"/>
          </a:pPr>
          <a:r>
            <a:rPr lang="en-US" sz="1800" b="0" i="0" dirty="0">
              <a:solidFill>
                <a:schemeClr val="tx1"/>
              </a:solidFill>
              <a:latin typeface="Cambria" panose="02040503050406030204" pitchFamily="18" charset="0"/>
            </a:rPr>
            <a:t>Enhanced language practice</a:t>
          </a:r>
          <a:endParaRPr lang="en-US" sz="1800" dirty="0">
            <a:solidFill>
              <a:schemeClr val="tx1"/>
            </a:solidFill>
            <a:latin typeface="Cambria" panose="02040503050406030204" pitchFamily="18" charset="0"/>
          </a:endParaRPr>
        </a:p>
      </dgm:t>
    </dgm:pt>
    <dgm:pt modelId="{04821C24-F5D0-4348-9818-6B821B52740F}" type="parTrans" cxnId="{53B8D4E7-16ED-AE44-9462-87D82BCC8855}">
      <dgm:prSet/>
      <dgm:spPr/>
      <dgm:t>
        <a:bodyPr/>
        <a:lstStyle/>
        <a:p>
          <a:endParaRPr lang="en-US"/>
        </a:p>
      </dgm:t>
    </dgm:pt>
    <dgm:pt modelId="{F93D4927-B7D3-E24C-80C1-90C00FC340E7}" type="sibTrans" cxnId="{53B8D4E7-16ED-AE44-9462-87D82BCC8855}">
      <dgm:prSet phldrT="01"/>
      <dgm:spPr/>
      <dgm:t>
        <a:bodyPr/>
        <a:lstStyle/>
        <a:p>
          <a:r>
            <a:rPr lang="en-US" dirty="0"/>
            <a:t>03</a:t>
          </a:r>
        </a:p>
      </dgm:t>
    </dgm:pt>
    <dgm:pt modelId="{3424042C-1F4B-3440-BB4B-BBA3382134DE}">
      <dgm:prSet custT="1"/>
      <dgm:spPr/>
      <dgm:t>
        <a:bodyPr/>
        <a:lstStyle/>
        <a:p>
          <a:r>
            <a:rPr lang="en-US" sz="1800" b="0" i="0" dirty="0">
              <a:solidFill>
                <a:schemeClr val="tx1"/>
              </a:solidFill>
              <a:latin typeface="Cambria" panose="02040503050406030204" pitchFamily="18" charset="0"/>
            </a:rPr>
            <a:t>Improving language proficiency</a:t>
          </a:r>
          <a:endParaRPr lang="en-US" sz="1800" dirty="0">
            <a:solidFill>
              <a:schemeClr val="tx1"/>
            </a:solidFill>
            <a:latin typeface="Cambria" panose="02040503050406030204" pitchFamily="18" charset="0"/>
          </a:endParaRPr>
        </a:p>
      </dgm:t>
    </dgm:pt>
    <dgm:pt modelId="{5A25E2A3-C56E-2F4C-87F0-53F9785EEFBF}" type="parTrans" cxnId="{22E076BB-1C62-5041-9216-9DDBBF833BD9}">
      <dgm:prSet/>
      <dgm:spPr/>
      <dgm:t>
        <a:bodyPr/>
        <a:lstStyle/>
        <a:p>
          <a:endParaRPr lang="en-US"/>
        </a:p>
      </dgm:t>
    </dgm:pt>
    <dgm:pt modelId="{349ADCFB-5FBD-6C42-A3B6-03CC3EF11E8C}" type="sibTrans" cxnId="{22E076BB-1C62-5041-9216-9DDBBF833BD9}">
      <dgm:prSet phldrT="01"/>
      <dgm:spPr/>
      <dgm:t>
        <a:bodyPr/>
        <a:lstStyle/>
        <a:p>
          <a:r>
            <a:rPr lang="en-US" dirty="0"/>
            <a:t>06</a:t>
          </a:r>
        </a:p>
      </dgm:t>
    </dgm:pt>
    <dgm:pt modelId="{4A962D22-81D5-0C4F-8EC7-A1E77E8D3F7C}">
      <dgm:prSet custT="1"/>
      <dgm:spPr/>
      <dgm:t>
        <a:bodyPr/>
        <a:lstStyle/>
        <a:p>
          <a:r>
            <a:rPr lang="en-US" sz="1600" b="0" i="0" dirty="0">
              <a:solidFill>
                <a:schemeClr val="tx1"/>
              </a:solidFill>
              <a:latin typeface="Cambria" panose="02040503050406030204" pitchFamily="18" charset="0"/>
            </a:rPr>
            <a:t>Access to authentic language: such as colloquial expressions or idioms</a:t>
          </a:r>
          <a:r>
            <a:rPr lang="en-US" sz="1500" b="0" i="0" dirty="0">
              <a:solidFill>
                <a:schemeClr val="tx1"/>
              </a:solidFill>
              <a:latin typeface="Cambria" panose="02040503050406030204" pitchFamily="18" charset="0"/>
            </a:rPr>
            <a:t>. </a:t>
          </a:r>
          <a:endParaRPr lang="en-US" sz="1500" dirty="0">
            <a:solidFill>
              <a:schemeClr val="tx1"/>
            </a:solidFill>
          </a:endParaRPr>
        </a:p>
      </dgm:t>
    </dgm:pt>
    <dgm:pt modelId="{DF849B6C-B4C1-6E40-864A-2A3E316EAB67}" type="parTrans" cxnId="{6643D3A4-4321-8448-8DD3-7D80EA9ABE5D}">
      <dgm:prSet/>
      <dgm:spPr/>
      <dgm:t>
        <a:bodyPr/>
        <a:lstStyle/>
        <a:p>
          <a:endParaRPr lang="en-US"/>
        </a:p>
      </dgm:t>
    </dgm:pt>
    <dgm:pt modelId="{7049C58D-9EAE-A44F-8CF3-6BC48C69FDD5}" type="sibTrans" cxnId="{6643D3A4-4321-8448-8DD3-7D80EA9ABE5D}">
      <dgm:prSet phldrT="01"/>
      <dgm:spPr/>
      <dgm:t>
        <a:bodyPr/>
        <a:lstStyle/>
        <a:p>
          <a:r>
            <a:rPr lang="en-US" dirty="0"/>
            <a:t>04</a:t>
          </a:r>
        </a:p>
      </dgm:t>
    </dgm:pt>
    <dgm:pt modelId="{BA5790D2-860F-B646-BAC8-2C5908650AF0}" type="pres">
      <dgm:prSet presAssocID="{1832061D-B7A4-4542-AACF-2A9E515D8EA4}" presName="Name0" presStyleCnt="0">
        <dgm:presLayoutVars>
          <dgm:animLvl val="lvl"/>
          <dgm:resizeHandles val="exact"/>
        </dgm:presLayoutVars>
      </dgm:prSet>
      <dgm:spPr/>
    </dgm:pt>
    <dgm:pt modelId="{05B44D2F-9271-D446-BDE8-4A8E19F58E50}" type="pres">
      <dgm:prSet presAssocID="{87DC990D-17DD-44EC-8A99-120FF3E0465C}" presName="compositeNode" presStyleCnt="0">
        <dgm:presLayoutVars>
          <dgm:bulletEnabled val="1"/>
        </dgm:presLayoutVars>
      </dgm:prSet>
      <dgm:spPr/>
    </dgm:pt>
    <dgm:pt modelId="{8D992B5C-B353-0846-9AA7-42532932D8ED}" type="pres">
      <dgm:prSet presAssocID="{87DC990D-17DD-44EC-8A99-120FF3E0465C}" presName="bgRect" presStyleLbl="alignNode1" presStyleIdx="0" presStyleCnt="7" custScaleY="146645"/>
      <dgm:spPr/>
    </dgm:pt>
    <dgm:pt modelId="{6E796A08-7484-1840-A24C-D6389D708F61}" type="pres">
      <dgm:prSet presAssocID="{FA914506-F183-4276-9BE1-1EF567FB57C0}" presName="sibTransNodeRect" presStyleLbl="alignNode1" presStyleIdx="0" presStyleCnt="7">
        <dgm:presLayoutVars>
          <dgm:chMax val="0"/>
          <dgm:bulletEnabled val="1"/>
        </dgm:presLayoutVars>
      </dgm:prSet>
      <dgm:spPr/>
    </dgm:pt>
    <dgm:pt modelId="{0A6FE12A-3A10-AB4E-B0BA-CAC5DB5FBCD0}" type="pres">
      <dgm:prSet presAssocID="{87DC990D-17DD-44EC-8A99-120FF3E0465C}" presName="nodeRect" presStyleLbl="alignNode1" presStyleIdx="0" presStyleCnt="7">
        <dgm:presLayoutVars>
          <dgm:bulletEnabled val="1"/>
        </dgm:presLayoutVars>
      </dgm:prSet>
      <dgm:spPr/>
    </dgm:pt>
    <dgm:pt modelId="{89664CB4-A76E-2E46-94EB-7B57C0789F28}" type="pres">
      <dgm:prSet presAssocID="{FA914506-F183-4276-9BE1-1EF567FB57C0}" presName="sibTrans" presStyleCnt="0"/>
      <dgm:spPr/>
    </dgm:pt>
    <dgm:pt modelId="{A2B37151-8266-5B49-B84D-8561EA49374B}" type="pres">
      <dgm:prSet presAssocID="{13BB0385-3257-1143-87D4-762A841EDBBD}" presName="compositeNode" presStyleCnt="0">
        <dgm:presLayoutVars>
          <dgm:bulletEnabled val="1"/>
        </dgm:presLayoutVars>
      </dgm:prSet>
      <dgm:spPr/>
    </dgm:pt>
    <dgm:pt modelId="{829849B9-412B-B140-8213-1D70339F1B6E}" type="pres">
      <dgm:prSet presAssocID="{13BB0385-3257-1143-87D4-762A841EDBBD}" presName="bgRect" presStyleLbl="alignNode1" presStyleIdx="1" presStyleCnt="7" custScaleX="99917" custScaleY="147497"/>
      <dgm:spPr/>
    </dgm:pt>
    <dgm:pt modelId="{C5FEA86E-1B00-8C4F-BC0D-3B2C2F686D09}" type="pres">
      <dgm:prSet presAssocID="{612E2476-75E0-7C43-80B9-AC067CCC348C}" presName="sibTransNodeRect" presStyleLbl="alignNode1" presStyleIdx="1" presStyleCnt="7">
        <dgm:presLayoutVars>
          <dgm:chMax val="0"/>
          <dgm:bulletEnabled val="1"/>
        </dgm:presLayoutVars>
      </dgm:prSet>
      <dgm:spPr/>
    </dgm:pt>
    <dgm:pt modelId="{EB2F0EB2-8CC7-E743-84BE-1163173E8B53}" type="pres">
      <dgm:prSet presAssocID="{13BB0385-3257-1143-87D4-762A841EDBBD}" presName="nodeRect" presStyleLbl="alignNode1" presStyleIdx="1" presStyleCnt="7">
        <dgm:presLayoutVars>
          <dgm:bulletEnabled val="1"/>
        </dgm:presLayoutVars>
      </dgm:prSet>
      <dgm:spPr/>
    </dgm:pt>
    <dgm:pt modelId="{5D141658-B12D-F440-B4DB-2418A22A393E}" type="pres">
      <dgm:prSet presAssocID="{612E2476-75E0-7C43-80B9-AC067CCC348C}" presName="sibTrans" presStyleCnt="0"/>
      <dgm:spPr/>
    </dgm:pt>
    <dgm:pt modelId="{8C4D8166-DABB-F64F-A8B9-782F92512610}" type="pres">
      <dgm:prSet presAssocID="{98AD3102-EDA8-FF46-B9CE-CB6EBBDE4280}" presName="compositeNode" presStyleCnt="0">
        <dgm:presLayoutVars>
          <dgm:bulletEnabled val="1"/>
        </dgm:presLayoutVars>
      </dgm:prSet>
      <dgm:spPr/>
    </dgm:pt>
    <dgm:pt modelId="{1C16F2E5-B96E-BC40-B1DA-825EA9DFE367}" type="pres">
      <dgm:prSet presAssocID="{98AD3102-EDA8-FF46-B9CE-CB6EBBDE4280}" presName="bgRect" presStyleLbl="alignNode1" presStyleIdx="2" presStyleCnt="7" custScaleY="147497"/>
      <dgm:spPr/>
    </dgm:pt>
    <dgm:pt modelId="{43B1E02E-885E-6440-A7E5-5C0E3C5AA1D3}" type="pres">
      <dgm:prSet presAssocID="{F93D4927-B7D3-E24C-80C1-90C00FC340E7}" presName="sibTransNodeRect" presStyleLbl="alignNode1" presStyleIdx="2" presStyleCnt="7">
        <dgm:presLayoutVars>
          <dgm:chMax val="0"/>
          <dgm:bulletEnabled val="1"/>
        </dgm:presLayoutVars>
      </dgm:prSet>
      <dgm:spPr/>
    </dgm:pt>
    <dgm:pt modelId="{E6D4615A-C7B5-0645-BE59-C7497379BC43}" type="pres">
      <dgm:prSet presAssocID="{98AD3102-EDA8-FF46-B9CE-CB6EBBDE4280}" presName="nodeRect" presStyleLbl="alignNode1" presStyleIdx="2" presStyleCnt="7">
        <dgm:presLayoutVars>
          <dgm:bulletEnabled val="1"/>
        </dgm:presLayoutVars>
      </dgm:prSet>
      <dgm:spPr/>
    </dgm:pt>
    <dgm:pt modelId="{968618D2-6590-1B46-9B06-E64A78EB2DEF}" type="pres">
      <dgm:prSet presAssocID="{F93D4927-B7D3-E24C-80C1-90C00FC340E7}" presName="sibTrans" presStyleCnt="0"/>
      <dgm:spPr/>
    </dgm:pt>
    <dgm:pt modelId="{A1ADEDDF-A4A0-224B-9F42-814B8E543BD3}" type="pres">
      <dgm:prSet presAssocID="{4A962D22-81D5-0C4F-8EC7-A1E77E8D3F7C}" presName="compositeNode" presStyleCnt="0">
        <dgm:presLayoutVars>
          <dgm:bulletEnabled val="1"/>
        </dgm:presLayoutVars>
      </dgm:prSet>
      <dgm:spPr/>
    </dgm:pt>
    <dgm:pt modelId="{CAE1C4BA-961D-7440-9F95-C394312474C5}" type="pres">
      <dgm:prSet presAssocID="{4A962D22-81D5-0C4F-8EC7-A1E77E8D3F7C}" presName="bgRect" presStyleLbl="alignNode1" presStyleIdx="3" presStyleCnt="7" custScaleY="147497"/>
      <dgm:spPr/>
    </dgm:pt>
    <dgm:pt modelId="{E42205AE-C259-8841-BA81-5F4F73399E85}" type="pres">
      <dgm:prSet presAssocID="{7049C58D-9EAE-A44F-8CF3-6BC48C69FDD5}" presName="sibTransNodeRect" presStyleLbl="alignNode1" presStyleIdx="3" presStyleCnt="7">
        <dgm:presLayoutVars>
          <dgm:chMax val="0"/>
          <dgm:bulletEnabled val="1"/>
        </dgm:presLayoutVars>
      </dgm:prSet>
      <dgm:spPr/>
    </dgm:pt>
    <dgm:pt modelId="{B2CD97F5-B661-714E-A225-B2FAD7EB4390}" type="pres">
      <dgm:prSet presAssocID="{4A962D22-81D5-0C4F-8EC7-A1E77E8D3F7C}" presName="nodeRect" presStyleLbl="alignNode1" presStyleIdx="3" presStyleCnt="7">
        <dgm:presLayoutVars>
          <dgm:bulletEnabled val="1"/>
        </dgm:presLayoutVars>
      </dgm:prSet>
      <dgm:spPr/>
    </dgm:pt>
    <dgm:pt modelId="{1319291E-2178-004A-B22E-139F0E653A9A}" type="pres">
      <dgm:prSet presAssocID="{7049C58D-9EAE-A44F-8CF3-6BC48C69FDD5}" presName="sibTrans" presStyleCnt="0"/>
      <dgm:spPr/>
    </dgm:pt>
    <dgm:pt modelId="{6C4AE9C8-700C-E645-9984-49EB3F254051}" type="pres">
      <dgm:prSet presAssocID="{4A0D6AA6-8D46-BE4E-A1FE-411DF9B2A5C4}" presName="compositeNode" presStyleCnt="0">
        <dgm:presLayoutVars>
          <dgm:bulletEnabled val="1"/>
        </dgm:presLayoutVars>
      </dgm:prSet>
      <dgm:spPr/>
    </dgm:pt>
    <dgm:pt modelId="{1418E98A-3D3E-844A-9254-EEB3C3000089}" type="pres">
      <dgm:prSet presAssocID="{4A0D6AA6-8D46-BE4E-A1FE-411DF9B2A5C4}" presName="bgRect" presStyleLbl="alignNode1" presStyleIdx="4" presStyleCnt="7" custScaleY="147497"/>
      <dgm:spPr/>
    </dgm:pt>
    <dgm:pt modelId="{8641E2B9-A220-F542-86D3-2ED530386369}" type="pres">
      <dgm:prSet presAssocID="{D65693EF-A25A-7645-B2DC-677863B4EB46}" presName="sibTransNodeRect" presStyleLbl="alignNode1" presStyleIdx="4" presStyleCnt="7">
        <dgm:presLayoutVars>
          <dgm:chMax val="0"/>
          <dgm:bulletEnabled val="1"/>
        </dgm:presLayoutVars>
      </dgm:prSet>
      <dgm:spPr/>
    </dgm:pt>
    <dgm:pt modelId="{F854F0E5-C18D-C14A-AF09-40A5B3494382}" type="pres">
      <dgm:prSet presAssocID="{4A0D6AA6-8D46-BE4E-A1FE-411DF9B2A5C4}" presName="nodeRect" presStyleLbl="alignNode1" presStyleIdx="4" presStyleCnt="7">
        <dgm:presLayoutVars>
          <dgm:bulletEnabled val="1"/>
        </dgm:presLayoutVars>
      </dgm:prSet>
      <dgm:spPr/>
    </dgm:pt>
    <dgm:pt modelId="{D11D392A-4357-C846-98B5-11E429D5A45E}" type="pres">
      <dgm:prSet presAssocID="{D65693EF-A25A-7645-B2DC-677863B4EB46}" presName="sibTrans" presStyleCnt="0"/>
      <dgm:spPr/>
    </dgm:pt>
    <dgm:pt modelId="{A1901BB6-83CF-8943-9A2A-60156A2279B9}" type="pres">
      <dgm:prSet presAssocID="{3424042C-1F4B-3440-BB4B-BBA3382134DE}" presName="compositeNode" presStyleCnt="0">
        <dgm:presLayoutVars>
          <dgm:bulletEnabled val="1"/>
        </dgm:presLayoutVars>
      </dgm:prSet>
      <dgm:spPr/>
    </dgm:pt>
    <dgm:pt modelId="{12176882-F2CE-9D47-B13D-C2C0DEAFB83E}" type="pres">
      <dgm:prSet presAssocID="{3424042C-1F4B-3440-BB4B-BBA3382134DE}" presName="bgRect" presStyleLbl="alignNode1" presStyleIdx="5" presStyleCnt="7" custScaleY="147497"/>
      <dgm:spPr/>
    </dgm:pt>
    <dgm:pt modelId="{79F45520-F38D-2740-B84D-6A15D417554E}" type="pres">
      <dgm:prSet presAssocID="{349ADCFB-5FBD-6C42-A3B6-03CC3EF11E8C}" presName="sibTransNodeRect" presStyleLbl="alignNode1" presStyleIdx="5" presStyleCnt="7">
        <dgm:presLayoutVars>
          <dgm:chMax val="0"/>
          <dgm:bulletEnabled val="1"/>
        </dgm:presLayoutVars>
      </dgm:prSet>
      <dgm:spPr/>
    </dgm:pt>
    <dgm:pt modelId="{C7F0CF7A-FB89-0949-8CE0-074C6D7A0356}" type="pres">
      <dgm:prSet presAssocID="{3424042C-1F4B-3440-BB4B-BBA3382134DE}" presName="nodeRect" presStyleLbl="alignNode1" presStyleIdx="5" presStyleCnt="7">
        <dgm:presLayoutVars>
          <dgm:bulletEnabled val="1"/>
        </dgm:presLayoutVars>
      </dgm:prSet>
      <dgm:spPr/>
    </dgm:pt>
    <dgm:pt modelId="{6D210495-451E-364D-8857-2CB678E46F06}" type="pres">
      <dgm:prSet presAssocID="{349ADCFB-5FBD-6C42-A3B6-03CC3EF11E8C}" presName="sibTrans" presStyleCnt="0"/>
      <dgm:spPr/>
    </dgm:pt>
    <dgm:pt modelId="{88A79DF5-2F44-5449-BAB0-685BE6E34E6E}" type="pres">
      <dgm:prSet presAssocID="{ABFE8A7F-CDE3-4A66-B996-7E5B2F32D9F6}" presName="compositeNode" presStyleCnt="0">
        <dgm:presLayoutVars>
          <dgm:bulletEnabled val="1"/>
        </dgm:presLayoutVars>
      </dgm:prSet>
      <dgm:spPr/>
    </dgm:pt>
    <dgm:pt modelId="{36D5624C-7A8C-B14C-BDEB-0F1D7449D91F}" type="pres">
      <dgm:prSet presAssocID="{ABFE8A7F-CDE3-4A66-B996-7E5B2F32D9F6}" presName="bgRect" presStyleLbl="alignNode1" presStyleIdx="6" presStyleCnt="7" custScaleY="147497"/>
      <dgm:spPr/>
    </dgm:pt>
    <dgm:pt modelId="{D136D51D-ACFF-C549-B4CE-91698CD53224}" type="pres">
      <dgm:prSet presAssocID="{3C457256-14F1-4CA3-A627-EC917048C3BC}" presName="sibTransNodeRect" presStyleLbl="alignNode1" presStyleIdx="6" presStyleCnt="7">
        <dgm:presLayoutVars>
          <dgm:chMax val="0"/>
          <dgm:bulletEnabled val="1"/>
        </dgm:presLayoutVars>
      </dgm:prSet>
      <dgm:spPr/>
    </dgm:pt>
    <dgm:pt modelId="{F253930A-847B-5043-A903-5BFDED6A2257}" type="pres">
      <dgm:prSet presAssocID="{ABFE8A7F-CDE3-4A66-B996-7E5B2F32D9F6}" presName="nodeRect" presStyleLbl="alignNode1" presStyleIdx="6" presStyleCnt="7">
        <dgm:presLayoutVars>
          <dgm:bulletEnabled val="1"/>
        </dgm:presLayoutVars>
      </dgm:prSet>
      <dgm:spPr/>
    </dgm:pt>
  </dgm:ptLst>
  <dgm:cxnLst>
    <dgm:cxn modelId="{0BE8BF08-B4D1-B24D-8DC6-CCE120DD8A1E}" type="presOf" srcId="{7049C58D-9EAE-A44F-8CF3-6BC48C69FDD5}" destId="{E42205AE-C259-8841-BA81-5F4F73399E85}" srcOrd="0" destOrd="0" presId="urn:microsoft.com/office/officeart/2016/7/layout/LinearBlockProcessNumbered"/>
    <dgm:cxn modelId="{04876F11-2E20-274E-8FA5-AE7057FE8818}" type="presOf" srcId="{3C457256-14F1-4CA3-A627-EC917048C3BC}" destId="{D136D51D-ACFF-C549-B4CE-91698CD53224}" srcOrd="0" destOrd="0" presId="urn:microsoft.com/office/officeart/2016/7/layout/LinearBlockProcessNumbered"/>
    <dgm:cxn modelId="{37A98B14-505A-6343-A65C-4EC47113A0E3}" type="presOf" srcId="{13BB0385-3257-1143-87D4-762A841EDBBD}" destId="{EB2F0EB2-8CC7-E743-84BE-1163173E8B53}" srcOrd="1" destOrd="0" presId="urn:microsoft.com/office/officeart/2016/7/layout/LinearBlockProcessNumbered"/>
    <dgm:cxn modelId="{28526A15-F922-8D45-B740-BB6467E7063D}" type="presOf" srcId="{87DC990D-17DD-44EC-8A99-120FF3E0465C}" destId="{0A6FE12A-3A10-AB4E-B0BA-CAC5DB5FBCD0}" srcOrd="1" destOrd="0" presId="urn:microsoft.com/office/officeart/2016/7/layout/LinearBlockProcessNumbered"/>
    <dgm:cxn modelId="{F356371D-1747-1847-BCB9-8328179E71F3}" type="presOf" srcId="{13BB0385-3257-1143-87D4-762A841EDBBD}" destId="{829849B9-412B-B140-8213-1D70339F1B6E}" srcOrd="0" destOrd="0" presId="urn:microsoft.com/office/officeart/2016/7/layout/LinearBlockProcessNumbered"/>
    <dgm:cxn modelId="{9BCFAC1E-7BD8-3D4D-AC40-B4086A730B67}" type="presOf" srcId="{87DC990D-17DD-44EC-8A99-120FF3E0465C}" destId="{8D992B5C-B353-0846-9AA7-42532932D8ED}" srcOrd="0" destOrd="0" presId="urn:microsoft.com/office/officeart/2016/7/layout/LinearBlockProcessNumbered"/>
    <dgm:cxn modelId="{3E9A4324-31D6-8246-94E0-479866AA99CD}" type="presOf" srcId="{4A0D6AA6-8D46-BE4E-A1FE-411DF9B2A5C4}" destId="{F854F0E5-C18D-C14A-AF09-40A5B3494382}" srcOrd="1" destOrd="0" presId="urn:microsoft.com/office/officeart/2016/7/layout/LinearBlockProcessNumbered"/>
    <dgm:cxn modelId="{34C1E426-9645-2145-92E1-6CE8EE7C4D00}" type="presOf" srcId="{4A962D22-81D5-0C4F-8EC7-A1E77E8D3F7C}" destId="{B2CD97F5-B661-714E-A225-B2FAD7EB4390}" srcOrd="1" destOrd="0" presId="urn:microsoft.com/office/officeart/2016/7/layout/LinearBlockProcessNumbered"/>
    <dgm:cxn modelId="{936E2833-3BD6-7D42-962C-F97F228E04A4}" type="presOf" srcId="{F93D4927-B7D3-E24C-80C1-90C00FC340E7}" destId="{43B1E02E-885E-6440-A7E5-5C0E3C5AA1D3}" srcOrd="0" destOrd="0" presId="urn:microsoft.com/office/officeart/2016/7/layout/LinearBlockProcessNumbered"/>
    <dgm:cxn modelId="{EF994C41-4491-BB48-845A-340C34D24E04}" type="presOf" srcId="{ABFE8A7F-CDE3-4A66-B996-7E5B2F32D9F6}" destId="{36D5624C-7A8C-B14C-BDEB-0F1D7449D91F}" srcOrd="0" destOrd="0" presId="urn:microsoft.com/office/officeart/2016/7/layout/LinearBlockProcessNumbered"/>
    <dgm:cxn modelId="{A0CC9755-AA83-414C-8662-B50585D82E05}" type="presOf" srcId="{349ADCFB-5FBD-6C42-A3B6-03CC3EF11E8C}" destId="{79F45520-F38D-2740-B84D-6A15D417554E}" srcOrd="0" destOrd="0" presId="urn:microsoft.com/office/officeart/2016/7/layout/LinearBlockProcessNumbered"/>
    <dgm:cxn modelId="{552E725E-4F4C-9B45-96C3-AD614EF18FA0}" type="presOf" srcId="{4A962D22-81D5-0C4F-8EC7-A1E77E8D3F7C}" destId="{CAE1C4BA-961D-7440-9F95-C394312474C5}" srcOrd="0" destOrd="0" presId="urn:microsoft.com/office/officeart/2016/7/layout/LinearBlockProcessNumbered"/>
    <dgm:cxn modelId="{A4EE3264-5DEE-E042-B883-ADE58E748136}" type="presOf" srcId="{ABFE8A7F-CDE3-4A66-B996-7E5B2F32D9F6}" destId="{F253930A-847B-5043-A903-5BFDED6A2257}" srcOrd="1" destOrd="0" presId="urn:microsoft.com/office/officeart/2016/7/layout/LinearBlockProcessNumbered"/>
    <dgm:cxn modelId="{D3E5E369-DE54-8A4F-A2EA-8FC1A7688D0E}" type="presOf" srcId="{1832061D-B7A4-4542-AACF-2A9E515D8EA4}" destId="{BA5790D2-860F-B646-BAC8-2C5908650AF0}" srcOrd="0" destOrd="0" presId="urn:microsoft.com/office/officeart/2016/7/layout/LinearBlockProcessNumbered"/>
    <dgm:cxn modelId="{BA2B4F79-446C-034D-A098-289AA9B1A7D0}" type="presOf" srcId="{3424042C-1F4B-3440-BB4B-BBA3382134DE}" destId="{C7F0CF7A-FB89-0949-8CE0-074C6D7A0356}" srcOrd="1" destOrd="0" presId="urn:microsoft.com/office/officeart/2016/7/layout/LinearBlockProcessNumbered"/>
    <dgm:cxn modelId="{9AF92C8D-4586-EB43-8A2C-59E1276E815D}" srcId="{1832061D-B7A4-4542-AACF-2A9E515D8EA4}" destId="{13BB0385-3257-1143-87D4-762A841EDBBD}" srcOrd="1" destOrd="0" parTransId="{3BB4B4EC-C296-584F-87D3-4E902D5B3C88}" sibTransId="{612E2476-75E0-7C43-80B9-AC067CCC348C}"/>
    <dgm:cxn modelId="{F4997B9D-9540-4F07-899E-CB3860B548B5}" srcId="{1832061D-B7A4-4542-AACF-2A9E515D8EA4}" destId="{87DC990D-17DD-44EC-8A99-120FF3E0465C}" srcOrd="0" destOrd="0" parTransId="{2BC7AE14-6A8C-4C2B-8ABE-AAD40242BBB5}" sibTransId="{FA914506-F183-4276-9BE1-1EF567FB57C0}"/>
    <dgm:cxn modelId="{9512CAA0-8E4A-1749-BB5F-8CC2DAAE9E53}" type="presOf" srcId="{612E2476-75E0-7C43-80B9-AC067CCC348C}" destId="{C5FEA86E-1B00-8C4F-BC0D-3B2C2F686D09}" srcOrd="0" destOrd="0" presId="urn:microsoft.com/office/officeart/2016/7/layout/LinearBlockProcessNumbered"/>
    <dgm:cxn modelId="{6643D3A4-4321-8448-8DD3-7D80EA9ABE5D}" srcId="{1832061D-B7A4-4542-AACF-2A9E515D8EA4}" destId="{4A962D22-81D5-0C4F-8EC7-A1E77E8D3F7C}" srcOrd="3" destOrd="0" parTransId="{DF849B6C-B4C1-6E40-864A-2A3E316EAB67}" sibTransId="{7049C58D-9EAE-A44F-8CF3-6BC48C69FDD5}"/>
    <dgm:cxn modelId="{AADEE3B1-8AF0-F545-9AEF-8FA01FFB50CD}" type="presOf" srcId="{3424042C-1F4B-3440-BB4B-BBA3382134DE}" destId="{12176882-F2CE-9D47-B13D-C2C0DEAFB83E}" srcOrd="0" destOrd="0" presId="urn:microsoft.com/office/officeart/2016/7/layout/LinearBlockProcessNumbered"/>
    <dgm:cxn modelId="{268B78BA-69AB-C44D-B2BE-F427627C276A}" type="presOf" srcId="{FA914506-F183-4276-9BE1-1EF567FB57C0}" destId="{6E796A08-7484-1840-A24C-D6389D708F61}" srcOrd="0" destOrd="0" presId="urn:microsoft.com/office/officeart/2016/7/layout/LinearBlockProcessNumbered"/>
    <dgm:cxn modelId="{22E076BB-1C62-5041-9216-9DDBBF833BD9}" srcId="{1832061D-B7A4-4542-AACF-2A9E515D8EA4}" destId="{3424042C-1F4B-3440-BB4B-BBA3382134DE}" srcOrd="5" destOrd="0" parTransId="{5A25E2A3-C56E-2F4C-87F0-53F9785EEFBF}" sibTransId="{349ADCFB-5FBD-6C42-A3B6-03CC3EF11E8C}"/>
    <dgm:cxn modelId="{F7BA70BF-4BA9-444E-B6B2-AF245499F015}" type="presOf" srcId="{98AD3102-EDA8-FF46-B9CE-CB6EBBDE4280}" destId="{E6D4615A-C7B5-0645-BE59-C7497379BC43}" srcOrd="1" destOrd="0" presId="urn:microsoft.com/office/officeart/2016/7/layout/LinearBlockProcessNumbered"/>
    <dgm:cxn modelId="{C200ABD0-F7B1-F940-9C75-87F47EE3836D}" type="presOf" srcId="{98AD3102-EDA8-FF46-B9CE-CB6EBBDE4280}" destId="{1C16F2E5-B96E-BC40-B1DA-825EA9DFE367}" srcOrd="0" destOrd="0" presId="urn:microsoft.com/office/officeart/2016/7/layout/LinearBlockProcessNumbered"/>
    <dgm:cxn modelId="{F3A65FDD-667D-7441-941A-232526780E18}" type="presOf" srcId="{D65693EF-A25A-7645-B2DC-677863B4EB46}" destId="{8641E2B9-A220-F542-86D3-2ED530386369}" srcOrd="0" destOrd="0" presId="urn:microsoft.com/office/officeart/2016/7/layout/LinearBlockProcessNumbered"/>
    <dgm:cxn modelId="{230ABAE2-4098-F941-BCEA-ED5EEB9E127B}" type="presOf" srcId="{4A0D6AA6-8D46-BE4E-A1FE-411DF9B2A5C4}" destId="{1418E98A-3D3E-844A-9254-EEB3C3000089}" srcOrd="0" destOrd="0" presId="urn:microsoft.com/office/officeart/2016/7/layout/LinearBlockProcessNumbered"/>
    <dgm:cxn modelId="{53B8D4E7-16ED-AE44-9462-87D82BCC8855}" srcId="{1832061D-B7A4-4542-AACF-2A9E515D8EA4}" destId="{98AD3102-EDA8-FF46-B9CE-CB6EBBDE4280}" srcOrd="2" destOrd="0" parTransId="{04821C24-F5D0-4348-9818-6B821B52740F}" sibTransId="{F93D4927-B7D3-E24C-80C1-90C00FC340E7}"/>
    <dgm:cxn modelId="{EE90BFED-AB80-4F83-A66D-AD223A2559EB}" srcId="{1832061D-B7A4-4542-AACF-2A9E515D8EA4}" destId="{ABFE8A7F-CDE3-4A66-B996-7E5B2F32D9F6}" srcOrd="6" destOrd="0" parTransId="{6B433288-A209-4EE5-8A02-5310D14C6EC9}" sibTransId="{3C457256-14F1-4CA3-A627-EC917048C3BC}"/>
    <dgm:cxn modelId="{09FFB1FF-17F5-CD4E-9EB4-50323EE6C3EB}" srcId="{1832061D-B7A4-4542-AACF-2A9E515D8EA4}" destId="{4A0D6AA6-8D46-BE4E-A1FE-411DF9B2A5C4}" srcOrd="4" destOrd="0" parTransId="{4B6F5AFC-1A9D-2844-BBF2-5680DC4FCEB9}" sibTransId="{D65693EF-A25A-7645-B2DC-677863B4EB46}"/>
    <dgm:cxn modelId="{58D5E6FB-DCDC-F245-A25C-7F919471CB94}" type="presParOf" srcId="{BA5790D2-860F-B646-BAC8-2C5908650AF0}" destId="{05B44D2F-9271-D446-BDE8-4A8E19F58E50}" srcOrd="0" destOrd="0" presId="urn:microsoft.com/office/officeart/2016/7/layout/LinearBlockProcessNumbered"/>
    <dgm:cxn modelId="{466FBD8F-3005-B74B-BEE8-326FC9E04324}" type="presParOf" srcId="{05B44D2F-9271-D446-BDE8-4A8E19F58E50}" destId="{8D992B5C-B353-0846-9AA7-42532932D8ED}" srcOrd="0" destOrd="0" presId="urn:microsoft.com/office/officeart/2016/7/layout/LinearBlockProcessNumbered"/>
    <dgm:cxn modelId="{6D69D9EB-180E-E44D-BBFD-6AEE4B1E40C4}" type="presParOf" srcId="{05B44D2F-9271-D446-BDE8-4A8E19F58E50}" destId="{6E796A08-7484-1840-A24C-D6389D708F61}" srcOrd="1" destOrd="0" presId="urn:microsoft.com/office/officeart/2016/7/layout/LinearBlockProcessNumbered"/>
    <dgm:cxn modelId="{78FE838B-05A1-8840-967E-42497BFF0ABE}" type="presParOf" srcId="{05B44D2F-9271-D446-BDE8-4A8E19F58E50}" destId="{0A6FE12A-3A10-AB4E-B0BA-CAC5DB5FBCD0}" srcOrd="2" destOrd="0" presId="urn:microsoft.com/office/officeart/2016/7/layout/LinearBlockProcessNumbered"/>
    <dgm:cxn modelId="{F83980F7-BE72-364F-8981-1F3718C315EA}" type="presParOf" srcId="{BA5790D2-860F-B646-BAC8-2C5908650AF0}" destId="{89664CB4-A76E-2E46-94EB-7B57C0789F28}" srcOrd="1" destOrd="0" presId="urn:microsoft.com/office/officeart/2016/7/layout/LinearBlockProcessNumbered"/>
    <dgm:cxn modelId="{12B8C2FA-9A8E-2044-8B34-CBE43D1A8E8D}" type="presParOf" srcId="{BA5790D2-860F-B646-BAC8-2C5908650AF0}" destId="{A2B37151-8266-5B49-B84D-8561EA49374B}" srcOrd="2" destOrd="0" presId="urn:microsoft.com/office/officeart/2016/7/layout/LinearBlockProcessNumbered"/>
    <dgm:cxn modelId="{C184D580-9C87-0B45-B247-A3BA3F50809C}" type="presParOf" srcId="{A2B37151-8266-5B49-B84D-8561EA49374B}" destId="{829849B9-412B-B140-8213-1D70339F1B6E}" srcOrd="0" destOrd="0" presId="urn:microsoft.com/office/officeart/2016/7/layout/LinearBlockProcessNumbered"/>
    <dgm:cxn modelId="{F7034D10-9500-B845-BF2D-BB08F560E6EA}" type="presParOf" srcId="{A2B37151-8266-5B49-B84D-8561EA49374B}" destId="{C5FEA86E-1B00-8C4F-BC0D-3B2C2F686D09}" srcOrd="1" destOrd="0" presId="urn:microsoft.com/office/officeart/2016/7/layout/LinearBlockProcessNumbered"/>
    <dgm:cxn modelId="{D293498D-1BDC-404C-B02D-9EF106C5B690}" type="presParOf" srcId="{A2B37151-8266-5B49-B84D-8561EA49374B}" destId="{EB2F0EB2-8CC7-E743-84BE-1163173E8B53}" srcOrd="2" destOrd="0" presId="urn:microsoft.com/office/officeart/2016/7/layout/LinearBlockProcessNumbered"/>
    <dgm:cxn modelId="{BEF5D758-00CD-F541-9F68-08CBD622D191}" type="presParOf" srcId="{BA5790D2-860F-B646-BAC8-2C5908650AF0}" destId="{5D141658-B12D-F440-B4DB-2418A22A393E}" srcOrd="3" destOrd="0" presId="urn:microsoft.com/office/officeart/2016/7/layout/LinearBlockProcessNumbered"/>
    <dgm:cxn modelId="{712E0BA0-684C-204E-8DC9-AE602309BA03}" type="presParOf" srcId="{BA5790D2-860F-B646-BAC8-2C5908650AF0}" destId="{8C4D8166-DABB-F64F-A8B9-782F92512610}" srcOrd="4" destOrd="0" presId="urn:microsoft.com/office/officeart/2016/7/layout/LinearBlockProcessNumbered"/>
    <dgm:cxn modelId="{BF188749-E07C-F341-ADE0-5D22697840F2}" type="presParOf" srcId="{8C4D8166-DABB-F64F-A8B9-782F92512610}" destId="{1C16F2E5-B96E-BC40-B1DA-825EA9DFE367}" srcOrd="0" destOrd="0" presId="urn:microsoft.com/office/officeart/2016/7/layout/LinearBlockProcessNumbered"/>
    <dgm:cxn modelId="{86E6CC84-D74B-0A4F-8105-AAC33AFAB0CC}" type="presParOf" srcId="{8C4D8166-DABB-F64F-A8B9-782F92512610}" destId="{43B1E02E-885E-6440-A7E5-5C0E3C5AA1D3}" srcOrd="1" destOrd="0" presId="urn:microsoft.com/office/officeart/2016/7/layout/LinearBlockProcessNumbered"/>
    <dgm:cxn modelId="{D6283CF0-2D04-634A-B610-2D4BF0F25BD4}" type="presParOf" srcId="{8C4D8166-DABB-F64F-A8B9-782F92512610}" destId="{E6D4615A-C7B5-0645-BE59-C7497379BC43}" srcOrd="2" destOrd="0" presId="urn:microsoft.com/office/officeart/2016/7/layout/LinearBlockProcessNumbered"/>
    <dgm:cxn modelId="{D9E592FF-A6DB-1148-A6FA-DACBF9EFF1AC}" type="presParOf" srcId="{BA5790D2-860F-B646-BAC8-2C5908650AF0}" destId="{968618D2-6590-1B46-9B06-E64A78EB2DEF}" srcOrd="5" destOrd="0" presId="urn:microsoft.com/office/officeart/2016/7/layout/LinearBlockProcessNumbered"/>
    <dgm:cxn modelId="{2925B943-1EC8-974E-98EF-BE0EFDF2A919}" type="presParOf" srcId="{BA5790D2-860F-B646-BAC8-2C5908650AF0}" destId="{A1ADEDDF-A4A0-224B-9F42-814B8E543BD3}" srcOrd="6" destOrd="0" presId="urn:microsoft.com/office/officeart/2016/7/layout/LinearBlockProcessNumbered"/>
    <dgm:cxn modelId="{B8FE2E94-B8D4-4646-9EBA-37325D4A3477}" type="presParOf" srcId="{A1ADEDDF-A4A0-224B-9F42-814B8E543BD3}" destId="{CAE1C4BA-961D-7440-9F95-C394312474C5}" srcOrd="0" destOrd="0" presId="urn:microsoft.com/office/officeart/2016/7/layout/LinearBlockProcessNumbered"/>
    <dgm:cxn modelId="{3EC3080C-343D-C141-A0F8-45741FE3C3C5}" type="presParOf" srcId="{A1ADEDDF-A4A0-224B-9F42-814B8E543BD3}" destId="{E42205AE-C259-8841-BA81-5F4F73399E85}" srcOrd="1" destOrd="0" presId="urn:microsoft.com/office/officeart/2016/7/layout/LinearBlockProcessNumbered"/>
    <dgm:cxn modelId="{614D73A3-E76F-7444-B844-CA43D46CA98A}" type="presParOf" srcId="{A1ADEDDF-A4A0-224B-9F42-814B8E543BD3}" destId="{B2CD97F5-B661-714E-A225-B2FAD7EB4390}" srcOrd="2" destOrd="0" presId="urn:microsoft.com/office/officeart/2016/7/layout/LinearBlockProcessNumbered"/>
    <dgm:cxn modelId="{E64AB2C6-573B-5047-81AA-36D5BA37E598}" type="presParOf" srcId="{BA5790D2-860F-B646-BAC8-2C5908650AF0}" destId="{1319291E-2178-004A-B22E-139F0E653A9A}" srcOrd="7" destOrd="0" presId="urn:microsoft.com/office/officeart/2016/7/layout/LinearBlockProcessNumbered"/>
    <dgm:cxn modelId="{FDD3AEEE-E2A8-AF4A-9FF4-6696334441C9}" type="presParOf" srcId="{BA5790D2-860F-B646-BAC8-2C5908650AF0}" destId="{6C4AE9C8-700C-E645-9984-49EB3F254051}" srcOrd="8" destOrd="0" presId="urn:microsoft.com/office/officeart/2016/7/layout/LinearBlockProcessNumbered"/>
    <dgm:cxn modelId="{45F4B2C0-0871-D64D-B22A-3E48C62C4299}" type="presParOf" srcId="{6C4AE9C8-700C-E645-9984-49EB3F254051}" destId="{1418E98A-3D3E-844A-9254-EEB3C3000089}" srcOrd="0" destOrd="0" presId="urn:microsoft.com/office/officeart/2016/7/layout/LinearBlockProcessNumbered"/>
    <dgm:cxn modelId="{C669BD32-C588-704A-90C5-CED293BF0DFE}" type="presParOf" srcId="{6C4AE9C8-700C-E645-9984-49EB3F254051}" destId="{8641E2B9-A220-F542-86D3-2ED530386369}" srcOrd="1" destOrd="0" presId="urn:microsoft.com/office/officeart/2016/7/layout/LinearBlockProcessNumbered"/>
    <dgm:cxn modelId="{D10027B8-2C88-2D40-A036-BB28747CF63E}" type="presParOf" srcId="{6C4AE9C8-700C-E645-9984-49EB3F254051}" destId="{F854F0E5-C18D-C14A-AF09-40A5B3494382}" srcOrd="2" destOrd="0" presId="urn:microsoft.com/office/officeart/2016/7/layout/LinearBlockProcessNumbered"/>
    <dgm:cxn modelId="{50643297-AA0E-9349-B81E-7E62A505EC27}" type="presParOf" srcId="{BA5790D2-860F-B646-BAC8-2C5908650AF0}" destId="{D11D392A-4357-C846-98B5-11E429D5A45E}" srcOrd="9" destOrd="0" presId="urn:microsoft.com/office/officeart/2016/7/layout/LinearBlockProcessNumbered"/>
    <dgm:cxn modelId="{A6F7E430-778C-CD47-AB73-1B1540E46511}" type="presParOf" srcId="{BA5790D2-860F-B646-BAC8-2C5908650AF0}" destId="{A1901BB6-83CF-8943-9A2A-60156A2279B9}" srcOrd="10" destOrd="0" presId="urn:microsoft.com/office/officeart/2016/7/layout/LinearBlockProcessNumbered"/>
    <dgm:cxn modelId="{9F035D85-BE3D-B84F-AA6B-5B200958C16F}" type="presParOf" srcId="{A1901BB6-83CF-8943-9A2A-60156A2279B9}" destId="{12176882-F2CE-9D47-B13D-C2C0DEAFB83E}" srcOrd="0" destOrd="0" presId="urn:microsoft.com/office/officeart/2016/7/layout/LinearBlockProcessNumbered"/>
    <dgm:cxn modelId="{A2B63F42-E171-C843-BDB1-CD5C6500D0D1}" type="presParOf" srcId="{A1901BB6-83CF-8943-9A2A-60156A2279B9}" destId="{79F45520-F38D-2740-B84D-6A15D417554E}" srcOrd="1" destOrd="0" presId="urn:microsoft.com/office/officeart/2016/7/layout/LinearBlockProcessNumbered"/>
    <dgm:cxn modelId="{7BE24262-3ADD-B14A-BBE5-CA22BD156499}" type="presParOf" srcId="{A1901BB6-83CF-8943-9A2A-60156A2279B9}" destId="{C7F0CF7A-FB89-0949-8CE0-074C6D7A0356}" srcOrd="2" destOrd="0" presId="urn:microsoft.com/office/officeart/2016/7/layout/LinearBlockProcessNumbered"/>
    <dgm:cxn modelId="{9C6017FF-E71D-B645-90DC-8AFB10357D9D}" type="presParOf" srcId="{BA5790D2-860F-B646-BAC8-2C5908650AF0}" destId="{6D210495-451E-364D-8857-2CB678E46F06}" srcOrd="11" destOrd="0" presId="urn:microsoft.com/office/officeart/2016/7/layout/LinearBlockProcessNumbered"/>
    <dgm:cxn modelId="{618F1EAC-1E7B-C441-8F52-7C7BF8FC7CFD}" type="presParOf" srcId="{BA5790D2-860F-B646-BAC8-2C5908650AF0}" destId="{88A79DF5-2F44-5449-BAB0-685BE6E34E6E}" srcOrd="12" destOrd="0" presId="urn:microsoft.com/office/officeart/2016/7/layout/LinearBlockProcessNumbered"/>
    <dgm:cxn modelId="{19FEBB36-1CB6-E745-81BC-FE98203DB97B}" type="presParOf" srcId="{88A79DF5-2F44-5449-BAB0-685BE6E34E6E}" destId="{36D5624C-7A8C-B14C-BDEB-0F1D7449D91F}" srcOrd="0" destOrd="0" presId="urn:microsoft.com/office/officeart/2016/7/layout/LinearBlockProcessNumbered"/>
    <dgm:cxn modelId="{131081AC-2399-0246-A317-3B8DDFAEB63A}" type="presParOf" srcId="{88A79DF5-2F44-5449-BAB0-685BE6E34E6E}" destId="{D136D51D-ACFF-C549-B4CE-91698CD53224}" srcOrd="1" destOrd="0" presId="urn:microsoft.com/office/officeart/2016/7/layout/LinearBlockProcessNumbered"/>
    <dgm:cxn modelId="{F27CC574-49CD-1048-8F9D-761656A1DA37}" type="presParOf" srcId="{88A79DF5-2F44-5449-BAB0-685BE6E34E6E}" destId="{F253930A-847B-5043-A903-5BFDED6A2257}"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95429B7-C8C8-427A-B827-FDA946408703}" type="doc">
      <dgm:prSet loTypeId="urn:microsoft.com/office/officeart/2016/7/layout/VerticalHollowActionList" loCatId="List" qsTypeId="urn:microsoft.com/office/officeart/2005/8/quickstyle/simple1" qsCatId="simple" csTypeId="urn:microsoft.com/office/officeart/2005/8/colors/accent1_2" csCatId="accent1" phldr="1"/>
      <dgm:spPr/>
      <dgm:t>
        <a:bodyPr/>
        <a:lstStyle/>
        <a:p>
          <a:endParaRPr lang="en-US"/>
        </a:p>
      </dgm:t>
    </dgm:pt>
    <dgm:pt modelId="{0BCA4590-07FF-4475-B5D9-96C7B1E742D4}">
      <dgm:prSet/>
      <dgm:spPr/>
      <dgm:t>
        <a:bodyPr/>
        <a:lstStyle/>
        <a:p>
          <a:r>
            <a:rPr lang="en-US"/>
            <a:t>Set</a:t>
          </a:r>
        </a:p>
      </dgm:t>
    </dgm:pt>
    <dgm:pt modelId="{823CF4F9-B21E-4FBD-9FCA-1D4F2B97B620}" type="parTrans" cxnId="{A89630A2-16F8-443F-8D99-EB0D6966FC58}">
      <dgm:prSet/>
      <dgm:spPr/>
      <dgm:t>
        <a:bodyPr/>
        <a:lstStyle/>
        <a:p>
          <a:endParaRPr lang="en-US"/>
        </a:p>
      </dgm:t>
    </dgm:pt>
    <dgm:pt modelId="{F3E242A9-081F-4836-B6CF-CD6DC2CB2ECF}" type="sibTrans" cxnId="{A89630A2-16F8-443F-8D99-EB0D6966FC58}">
      <dgm:prSet/>
      <dgm:spPr/>
      <dgm:t>
        <a:bodyPr/>
        <a:lstStyle/>
        <a:p>
          <a:endParaRPr lang="en-US"/>
        </a:p>
      </dgm:t>
    </dgm:pt>
    <dgm:pt modelId="{3FBEA498-B3A2-44F7-97BC-9EF2726A7D97}">
      <dgm:prSet/>
      <dgm:spPr/>
      <dgm:t>
        <a:bodyPr/>
        <a:lstStyle/>
        <a:p>
          <a:r>
            <a:rPr lang="en-US"/>
            <a:t>Set clear learning objectives</a:t>
          </a:r>
        </a:p>
      </dgm:t>
    </dgm:pt>
    <dgm:pt modelId="{3A1DC53F-BE50-4C6D-9D16-711FDD2EA690}" type="parTrans" cxnId="{8A648BEF-86F8-49AC-B7CF-97C915743A9B}">
      <dgm:prSet/>
      <dgm:spPr/>
      <dgm:t>
        <a:bodyPr/>
        <a:lstStyle/>
        <a:p>
          <a:endParaRPr lang="en-US"/>
        </a:p>
      </dgm:t>
    </dgm:pt>
    <dgm:pt modelId="{0E6ED076-327C-4FFA-97FF-309F7AF87AEB}" type="sibTrans" cxnId="{8A648BEF-86F8-49AC-B7CF-97C915743A9B}">
      <dgm:prSet/>
      <dgm:spPr/>
      <dgm:t>
        <a:bodyPr/>
        <a:lstStyle/>
        <a:p>
          <a:endParaRPr lang="en-US"/>
        </a:p>
      </dgm:t>
    </dgm:pt>
    <dgm:pt modelId="{30CE404D-CAFF-45E8-A071-F5C354738C19}">
      <dgm:prSet/>
      <dgm:spPr/>
      <dgm:t>
        <a:bodyPr/>
        <a:lstStyle/>
        <a:p>
          <a:r>
            <a:rPr lang="en-US"/>
            <a:t>Use</a:t>
          </a:r>
        </a:p>
      </dgm:t>
    </dgm:pt>
    <dgm:pt modelId="{D68CEE72-F561-48E4-BA5E-51E502479842}" type="parTrans" cxnId="{66357D75-5439-46B9-8FB3-7C323352847C}">
      <dgm:prSet/>
      <dgm:spPr/>
      <dgm:t>
        <a:bodyPr/>
        <a:lstStyle/>
        <a:p>
          <a:endParaRPr lang="en-US"/>
        </a:p>
      </dgm:t>
    </dgm:pt>
    <dgm:pt modelId="{59855739-B68D-4152-82C1-6A55534BE031}" type="sibTrans" cxnId="{66357D75-5439-46B9-8FB3-7C323352847C}">
      <dgm:prSet/>
      <dgm:spPr/>
      <dgm:t>
        <a:bodyPr/>
        <a:lstStyle/>
        <a:p>
          <a:endParaRPr lang="en-US"/>
        </a:p>
      </dgm:t>
    </dgm:pt>
    <dgm:pt modelId="{2F8B21DB-138F-4A24-8CBC-27474714B4A8}">
      <dgm:prSet/>
      <dgm:spPr/>
      <dgm:t>
        <a:bodyPr/>
        <a:lstStyle/>
        <a:p>
          <a:r>
            <a:rPr lang="en-US"/>
            <a:t>Use as a tool, not a replacement</a:t>
          </a:r>
        </a:p>
      </dgm:t>
    </dgm:pt>
    <dgm:pt modelId="{478E48B6-DFC0-49A1-9E6E-C76AAE421A0F}" type="parTrans" cxnId="{182026A8-A42F-4D7B-B30B-C2F5A1960D4B}">
      <dgm:prSet/>
      <dgm:spPr/>
      <dgm:t>
        <a:bodyPr/>
        <a:lstStyle/>
        <a:p>
          <a:endParaRPr lang="en-US"/>
        </a:p>
      </dgm:t>
    </dgm:pt>
    <dgm:pt modelId="{FAF91DEE-D6F2-4F66-9686-1523447390C9}" type="sibTrans" cxnId="{182026A8-A42F-4D7B-B30B-C2F5A1960D4B}">
      <dgm:prSet/>
      <dgm:spPr/>
      <dgm:t>
        <a:bodyPr/>
        <a:lstStyle/>
        <a:p>
          <a:endParaRPr lang="en-US"/>
        </a:p>
      </dgm:t>
    </dgm:pt>
    <dgm:pt modelId="{867A3CD4-C8A5-4376-98B3-57C2F93535C1}">
      <dgm:prSet/>
      <dgm:spPr/>
      <dgm:t>
        <a:bodyPr/>
        <a:lstStyle/>
        <a:p>
          <a:r>
            <a:rPr lang="en-US"/>
            <a:t>Integrate</a:t>
          </a:r>
        </a:p>
      </dgm:t>
    </dgm:pt>
    <dgm:pt modelId="{E23A0FCF-713D-4B2F-8D88-77690D97BAD9}" type="parTrans" cxnId="{52E796AB-60F8-431C-BEFE-BD22AFF24798}">
      <dgm:prSet/>
      <dgm:spPr/>
      <dgm:t>
        <a:bodyPr/>
        <a:lstStyle/>
        <a:p>
          <a:endParaRPr lang="en-US"/>
        </a:p>
      </dgm:t>
    </dgm:pt>
    <dgm:pt modelId="{E6B9BF60-9271-436F-8EDA-CC69CDCCD309}" type="sibTrans" cxnId="{52E796AB-60F8-431C-BEFE-BD22AFF24798}">
      <dgm:prSet/>
      <dgm:spPr/>
      <dgm:t>
        <a:bodyPr/>
        <a:lstStyle/>
        <a:p>
          <a:endParaRPr lang="en-US"/>
        </a:p>
      </dgm:t>
    </dgm:pt>
    <dgm:pt modelId="{3DEA0758-0494-4D36-9011-B8DF0E22F798}">
      <dgm:prSet/>
      <dgm:spPr/>
      <dgm:t>
        <a:bodyPr/>
        <a:lstStyle/>
        <a:p>
          <a:r>
            <a:rPr lang="en-US"/>
            <a:t>Integrate ChatGPT into lesson plans</a:t>
          </a:r>
        </a:p>
      </dgm:t>
    </dgm:pt>
    <dgm:pt modelId="{3A8B5B41-7923-420B-B02A-06B3EE0E6B81}" type="parTrans" cxnId="{48409239-D90F-4A16-8955-59D68768F6F4}">
      <dgm:prSet/>
      <dgm:spPr/>
      <dgm:t>
        <a:bodyPr/>
        <a:lstStyle/>
        <a:p>
          <a:endParaRPr lang="en-US"/>
        </a:p>
      </dgm:t>
    </dgm:pt>
    <dgm:pt modelId="{71978F6F-3107-4B5C-9196-B6A119B37A02}" type="sibTrans" cxnId="{48409239-D90F-4A16-8955-59D68768F6F4}">
      <dgm:prSet/>
      <dgm:spPr/>
      <dgm:t>
        <a:bodyPr/>
        <a:lstStyle/>
        <a:p>
          <a:endParaRPr lang="en-US"/>
        </a:p>
      </dgm:t>
    </dgm:pt>
    <dgm:pt modelId="{F5A1927D-FE3F-4827-8E77-03C7494793D0}">
      <dgm:prSet/>
      <dgm:spPr/>
      <dgm:t>
        <a:bodyPr/>
        <a:lstStyle/>
        <a:p>
          <a:r>
            <a:rPr lang="en-US"/>
            <a:t>Provide</a:t>
          </a:r>
        </a:p>
      </dgm:t>
    </dgm:pt>
    <dgm:pt modelId="{ACFDD4B3-BD3B-4B97-92FF-E297949EF8B4}" type="parTrans" cxnId="{35731602-C47E-41A5-B12E-F66D2043E247}">
      <dgm:prSet/>
      <dgm:spPr/>
      <dgm:t>
        <a:bodyPr/>
        <a:lstStyle/>
        <a:p>
          <a:endParaRPr lang="en-US"/>
        </a:p>
      </dgm:t>
    </dgm:pt>
    <dgm:pt modelId="{E043F779-6F3B-468F-8E11-5E0DC88F0394}" type="sibTrans" cxnId="{35731602-C47E-41A5-B12E-F66D2043E247}">
      <dgm:prSet/>
      <dgm:spPr/>
      <dgm:t>
        <a:bodyPr/>
        <a:lstStyle/>
        <a:p>
          <a:endParaRPr lang="en-US"/>
        </a:p>
      </dgm:t>
    </dgm:pt>
    <dgm:pt modelId="{511CA5DE-FBD8-4363-AE70-3F0726304F8F}">
      <dgm:prSet/>
      <dgm:spPr/>
      <dgm:t>
        <a:bodyPr/>
        <a:lstStyle/>
        <a:p>
          <a:r>
            <a:rPr lang="en-US"/>
            <a:t>Provide feedback and guidance</a:t>
          </a:r>
        </a:p>
      </dgm:t>
    </dgm:pt>
    <dgm:pt modelId="{7D377948-1C65-41D0-B573-954AC6CE108C}" type="parTrans" cxnId="{51B63363-EB9D-4996-B84C-98AD3E2F7FA3}">
      <dgm:prSet/>
      <dgm:spPr/>
      <dgm:t>
        <a:bodyPr/>
        <a:lstStyle/>
        <a:p>
          <a:endParaRPr lang="en-US"/>
        </a:p>
      </dgm:t>
    </dgm:pt>
    <dgm:pt modelId="{E446C6F3-6DC4-42D5-8A6C-712933348837}" type="sibTrans" cxnId="{51B63363-EB9D-4996-B84C-98AD3E2F7FA3}">
      <dgm:prSet/>
      <dgm:spPr/>
      <dgm:t>
        <a:bodyPr/>
        <a:lstStyle/>
        <a:p>
          <a:endParaRPr lang="en-US"/>
        </a:p>
      </dgm:t>
    </dgm:pt>
    <dgm:pt modelId="{2D4F2304-27DB-4D3F-ACD6-1D7B35BD908C}">
      <dgm:prSet/>
      <dgm:spPr/>
      <dgm:t>
        <a:bodyPr/>
        <a:lstStyle/>
        <a:p>
          <a:r>
            <a:rPr lang="en-US"/>
            <a:t>Encourage</a:t>
          </a:r>
        </a:p>
      </dgm:t>
    </dgm:pt>
    <dgm:pt modelId="{7E2FD6FB-F1B9-48B1-BBA3-4C6150953117}" type="parTrans" cxnId="{35798EE0-B0BE-47C2-BB94-6CF3D0630A80}">
      <dgm:prSet/>
      <dgm:spPr/>
      <dgm:t>
        <a:bodyPr/>
        <a:lstStyle/>
        <a:p>
          <a:endParaRPr lang="en-US"/>
        </a:p>
      </dgm:t>
    </dgm:pt>
    <dgm:pt modelId="{6F7FCDF1-9E44-441B-8242-AD54714DCE14}" type="sibTrans" cxnId="{35798EE0-B0BE-47C2-BB94-6CF3D0630A80}">
      <dgm:prSet/>
      <dgm:spPr/>
      <dgm:t>
        <a:bodyPr/>
        <a:lstStyle/>
        <a:p>
          <a:endParaRPr lang="en-US"/>
        </a:p>
      </dgm:t>
    </dgm:pt>
    <dgm:pt modelId="{B2D36DAE-A497-4C87-8961-485A1016E3D8}">
      <dgm:prSet/>
      <dgm:spPr/>
      <dgm:t>
        <a:bodyPr/>
        <a:lstStyle/>
        <a:p>
          <a:r>
            <a:rPr lang="en-US" dirty="0"/>
            <a:t>Encourage collaboration</a:t>
          </a:r>
        </a:p>
      </dgm:t>
    </dgm:pt>
    <dgm:pt modelId="{A60FC9A1-C751-4FC9-BD94-12512BEEEE9B}" type="parTrans" cxnId="{018AADA1-831D-4100-BC1E-EFE5CD2E0334}">
      <dgm:prSet/>
      <dgm:spPr/>
      <dgm:t>
        <a:bodyPr/>
        <a:lstStyle/>
        <a:p>
          <a:endParaRPr lang="en-US"/>
        </a:p>
      </dgm:t>
    </dgm:pt>
    <dgm:pt modelId="{E8BC5679-38A8-4C40-931F-2F777B3C3553}" type="sibTrans" cxnId="{018AADA1-831D-4100-BC1E-EFE5CD2E0334}">
      <dgm:prSet/>
      <dgm:spPr/>
      <dgm:t>
        <a:bodyPr/>
        <a:lstStyle/>
        <a:p>
          <a:endParaRPr lang="en-US"/>
        </a:p>
      </dgm:t>
    </dgm:pt>
    <dgm:pt modelId="{B376BEDB-89AF-4A00-AF6E-21FC29EB4BF1}">
      <dgm:prSet/>
      <dgm:spPr/>
      <dgm:t>
        <a:bodyPr/>
        <a:lstStyle/>
        <a:p>
          <a:r>
            <a:rPr lang="en-US"/>
            <a:t>Be</a:t>
          </a:r>
        </a:p>
      </dgm:t>
    </dgm:pt>
    <dgm:pt modelId="{9C86F1ED-1917-428D-A395-339CEAF9CC57}" type="parTrans" cxnId="{F5BF11A4-8B17-4778-881C-5D361531F981}">
      <dgm:prSet/>
      <dgm:spPr/>
      <dgm:t>
        <a:bodyPr/>
        <a:lstStyle/>
        <a:p>
          <a:endParaRPr lang="en-US"/>
        </a:p>
      </dgm:t>
    </dgm:pt>
    <dgm:pt modelId="{9DA6BC51-213A-49F9-BEE6-98A28D8EAAE6}" type="sibTrans" cxnId="{F5BF11A4-8B17-4778-881C-5D361531F981}">
      <dgm:prSet/>
      <dgm:spPr/>
      <dgm:t>
        <a:bodyPr/>
        <a:lstStyle/>
        <a:p>
          <a:endParaRPr lang="en-US"/>
        </a:p>
      </dgm:t>
    </dgm:pt>
    <dgm:pt modelId="{D5A92A1E-5A51-4BFC-943B-723A13CE98DD}">
      <dgm:prSet/>
      <dgm:spPr/>
      <dgm:t>
        <a:bodyPr/>
        <a:lstStyle/>
        <a:p>
          <a:r>
            <a:rPr lang="en-US"/>
            <a:t>Be aware of potential biases</a:t>
          </a:r>
        </a:p>
      </dgm:t>
    </dgm:pt>
    <dgm:pt modelId="{87564F32-D782-42B5-9E0B-1EDED501C7CF}" type="parTrans" cxnId="{54E4F3F0-4FD1-47AB-9370-176E05D6AB2D}">
      <dgm:prSet/>
      <dgm:spPr/>
      <dgm:t>
        <a:bodyPr/>
        <a:lstStyle/>
        <a:p>
          <a:endParaRPr lang="en-US"/>
        </a:p>
      </dgm:t>
    </dgm:pt>
    <dgm:pt modelId="{EE098479-3B33-4D3B-B75F-53186430E983}" type="sibTrans" cxnId="{54E4F3F0-4FD1-47AB-9370-176E05D6AB2D}">
      <dgm:prSet/>
      <dgm:spPr/>
      <dgm:t>
        <a:bodyPr/>
        <a:lstStyle/>
        <a:p>
          <a:endParaRPr lang="en-US"/>
        </a:p>
      </dgm:t>
    </dgm:pt>
    <dgm:pt modelId="{EC376428-E045-4DF0-BAFA-7664ACDF1FDA}">
      <dgm:prSet/>
      <dgm:spPr/>
      <dgm:t>
        <a:bodyPr/>
        <a:lstStyle/>
        <a:p>
          <a:r>
            <a:rPr lang="en-US"/>
            <a:t>Assess and adapt</a:t>
          </a:r>
        </a:p>
      </dgm:t>
    </dgm:pt>
    <dgm:pt modelId="{BD755A9B-2BBB-4F20-8CEC-C7F67931453E}" type="parTrans" cxnId="{551C49CF-0094-42D4-9678-E0981B725542}">
      <dgm:prSet/>
      <dgm:spPr/>
      <dgm:t>
        <a:bodyPr/>
        <a:lstStyle/>
        <a:p>
          <a:endParaRPr lang="en-US"/>
        </a:p>
      </dgm:t>
    </dgm:pt>
    <dgm:pt modelId="{480CD026-7EDE-487D-BE66-699145126F23}" type="sibTrans" cxnId="{551C49CF-0094-42D4-9678-E0981B725542}">
      <dgm:prSet/>
      <dgm:spPr/>
      <dgm:t>
        <a:bodyPr/>
        <a:lstStyle/>
        <a:p>
          <a:endParaRPr lang="en-US"/>
        </a:p>
      </dgm:t>
    </dgm:pt>
    <dgm:pt modelId="{265C2604-7776-49AB-9413-BEF04A9D1387}">
      <dgm:prSet/>
      <dgm:spPr/>
      <dgm:t>
        <a:bodyPr/>
        <a:lstStyle/>
        <a:p>
          <a:r>
            <a:rPr lang="en-US" dirty="0"/>
            <a:t>Continuously assess and adapt</a:t>
          </a:r>
        </a:p>
      </dgm:t>
    </dgm:pt>
    <dgm:pt modelId="{7A7A2A7C-6CB4-49E5-B1A0-961DD2273A79}" type="parTrans" cxnId="{77AC2D86-999B-435A-9B65-13CFB3332333}">
      <dgm:prSet/>
      <dgm:spPr/>
      <dgm:t>
        <a:bodyPr/>
        <a:lstStyle/>
        <a:p>
          <a:endParaRPr lang="en-US"/>
        </a:p>
      </dgm:t>
    </dgm:pt>
    <dgm:pt modelId="{38D054BC-D66A-481C-897B-F9E9103A9CC7}" type="sibTrans" cxnId="{77AC2D86-999B-435A-9B65-13CFB3332333}">
      <dgm:prSet/>
      <dgm:spPr/>
      <dgm:t>
        <a:bodyPr/>
        <a:lstStyle/>
        <a:p>
          <a:endParaRPr lang="en-US"/>
        </a:p>
      </dgm:t>
    </dgm:pt>
    <dgm:pt modelId="{0318633A-E09C-CD4B-9A70-D79916B72A04}" type="pres">
      <dgm:prSet presAssocID="{D95429B7-C8C8-427A-B827-FDA946408703}" presName="Name0" presStyleCnt="0">
        <dgm:presLayoutVars>
          <dgm:dir/>
          <dgm:animLvl val="lvl"/>
          <dgm:resizeHandles val="exact"/>
        </dgm:presLayoutVars>
      </dgm:prSet>
      <dgm:spPr/>
    </dgm:pt>
    <dgm:pt modelId="{6DBEF7AD-E0DA-0C4E-B1D5-6B43DDFAC8CB}" type="pres">
      <dgm:prSet presAssocID="{0BCA4590-07FF-4475-B5D9-96C7B1E742D4}" presName="linNode" presStyleCnt="0"/>
      <dgm:spPr/>
    </dgm:pt>
    <dgm:pt modelId="{09C3823E-7839-FA4A-888D-0A9129C22CA0}" type="pres">
      <dgm:prSet presAssocID="{0BCA4590-07FF-4475-B5D9-96C7B1E742D4}" presName="parentText" presStyleLbl="solidFgAcc1" presStyleIdx="0" presStyleCnt="7">
        <dgm:presLayoutVars>
          <dgm:chMax val="1"/>
          <dgm:bulletEnabled/>
        </dgm:presLayoutVars>
      </dgm:prSet>
      <dgm:spPr/>
    </dgm:pt>
    <dgm:pt modelId="{FB8FBD19-31B3-404A-BA99-5EBDD12975A0}" type="pres">
      <dgm:prSet presAssocID="{0BCA4590-07FF-4475-B5D9-96C7B1E742D4}" presName="descendantText" presStyleLbl="alignNode1" presStyleIdx="0" presStyleCnt="7">
        <dgm:presLayoutVars>
          <dgm:bulletEnabled/>
        </dgm:presLayoutVars>
      </dgm:prSet>
      <dgm:spPr/>
    </dgm:pt>
    <dgm:pt modelId="{97A4CCC0-3761-C344-BF15-18A5F825F9E9}" type="pres">
      <dgm:prSet presAssocID="{F3E242A9-081F-4836-B6CF-CD6DC2CB2ECF}" presName="sp" presStyleCnt="0"/>
      <dgm:spPr/>
    </dgm:pt>
    <dgm:pt modelId="{1D2F5B1F-00D4-6844-A8C6-D3CC09E3C8A0}" type="pres">
      <dgm:prSet presAssocID="{30CE404D-CAFF-45E8-A071-F5C354738C19}" presName="linNode" presStyleCnt="0"/>
      <dgm:spPr/>
    </dgm:pt>
    <dgm:pt modelId="{478DD9EA-859A-194C-815E-5C0D646FA589}" type="pres">
      <dgm:prSet presAssocID="{30CE404D-CAFF-45E8-A071-F5C354738C19}" presName="parentText" presStyleLbl="solidFgAcc1" presStyleIdx="1" presStyleCnt="7">
        <dgm:presLayoutVars>
          <dgm:chMax val="1"/>
          <dgm:bulletEnabled/>
        </dgm:presLayoutVars>
      </dgm:prSet>
      <dgm:spPr/>
    </dgm:pt>
    <dgm:pt modelId="{0F718F85-F7D1-FB42-A0CE-235A120169BB}" type="pres">
      <dgm:prSet presAssocID="{30CE404D-CAFF-45E8-A071-F5C354738C19}" presName="descendantText" presStyleLbl="alignNode1" presStyleIdx="1" presStyleCnt="7">
        <dgm:presLayoutVars>
          <dgm:bulletEnabled/>
        </dgm:presLayoutVars>
      </dgm:prSet>
      <dgm:spPr/>
    </dgm:pt>
    <dgm:pt modelId="{8B48B3E7-A10C-B44A-BE0B-368CB70D16C5}" type="pres">
      <dgm:prSet presAssocID="{59855739-B68D-4152-82C1-6A55534BE031}" presName="sp" presStyleCnt="0"/>
      <dgm:spPr/>
    </dgm:pt>
    <dgm:pt modelId="{1141BABC-D724-4544-AD65-2CA8E34EC5C8}" type="pres">
      <dgm:prSet presAssocID="{867A3CD4-C8A5-4376-98B3-57C2F93535C1}" presName="linNode" presStyleCnt="0"/>
      <dgm:spPr/>
    </dgm:pt>
    <dgm:pt modelId="{33525380-16AF-B244-8C3F-F8CA98932F09}" type="pres">
      <dgm:prSet presAssocID="{867A3CD4-C8A5-4376-98B3-57C2F93535C1}" presName="parentText" presStyleLbl="solidFgAcc1" presStyleIdx="2" presStyleCnt="7">
        <dgm:presLayoutVars>
          <dgm:chMax val="1"/>
          <dgm:bulletEnabled/>
        </dgm:presLayoutVars>
      </dgm:prSet>
      <dgm:spPr/>
    </dgm:pt>
    <dgm:pt modelId="{D12C47C7-6956-D24E-984F-F9BEF972B70F}" type="pres">
      <dgm:prSet presAssocID="{867A3CD4-C8A5-4376-98B3-57C2F93535C1}" presName="descendantText" presStyleLbl="alignNode1" presStyleIdx="2" presStyleCnt="7">
        <dgm:presLayoutVars>
          <dgm:bulletEnabled/>
        </dgm:presLayoutVars>
      </dgm:prSet>
      <dgm:spPr/>
    </dgm:pt>
    <dgm:pt modelId="{7C1E649F-FE95-E645-B752-ECF7DE6C8F22}" type="pres">
      <dgm:prSet presAssocID="{E6B9BF60-9271-436F-8EDA-CC69CDCCD309}" presName="sp" presStyleCnt="0"/>
      <dgm:spPr/>
    </dgm:pt>
    <dgm:pt modelId="{03A5C81E-D54A-E949-A5A4-C51A74537B7B}" type="pres">
      <dgm:prSet presAssocID="{F5A1927D-FE3F-4827-8E77-03C7494793D0}" presName="linNode" presStyleCnt="0"/>
      <dgm:spPr/>
    </dgm:pt>
    <dgm:pt modelId="{28B7C719-3E97-B846-BD32-A3E5BF17E74D}" type="pres">
      <dgm:prSet presAssocID="{F5A1927D-FE3F-4827-8E77-03C7494793D0}" presName="parentText" presStyleLbl="solidFgAcc1" presStyleIdx="3" presStyleCnt="7">
        <dgm:presLayoutVars>
          <dgm:chMax val="1"/>
          <dgm:bulletEnabled/>
        </dgm:presLayoutVars>
      </dgm:prSet>
      <dgm:spPr/>
    </dgm:pt>
    <dgm:pt modelId="{D8277CD8-2F1E-D74B-8C25-FF1E618B6ABA}" type="pres">
      <dgm:prSet presAssocID="{F5A1927D-FE3F-4827-8E77-03C7494793D0}" presName="descendantText" presStyleLbl="alignNode1" presStyleIdx="3" presStyleCnt="7">
        <dgm:presLayoutVars>
          <dgm:bulletEnabled/>
        </dgm:presLayoutVars>
      </dgm:prSet>
      <dgm:spPr/>
    </dgm:pt>
    <dgm:pt modelId="{F3CCA389-4090-014C-BD2A-F5F46F526926}" type="pres">
      <dgm:prSet presAssocID="{E043F779-6F3B-468F-8E11-5E0DC88F0394}" presName="sp" presStyleCnt="0"/>
      <dgm:spPr/>
    </dgm:pt>
    <dgm:pt modelId="{F8EA0E9B-9D11-9040-A0BE-A5CFC939960C}" type="pres">
      <dgm:prSet presAssocID="{2D4F2304-27DB-4D3F-ACD6-1D7B35BD908C}" presName="linNode" presStyleCnt="0"/>
      <dgm:spPr/>
    </dgm:pt>
    <dgm:pt modelId="{91F83D73-FCFC-A14C-813A-1C0327B4945E}" type="pres">
      <dgm:prSet presAssocID="{2D4F2304-27DB-4D3F-ACD6-1D7B35BD908C}" presName="parentText" presStyleLbl="solidFgAcc1" presStyleIdx="4" presStyleCnt="7">
        <dgm:presLayoutVars>
          <dgm:chMax val="1"/>
          <dgm:bulletEnabled/>
        </dgm:presLayoutVars>
      </dgm:prSet>
      <dgm:spPr/>
    </dgm:pt>
    <dgm:pt modelId="{A10361F5-AC1C-9841-BAFD-3C9AE8696AC5}" type="pres">
      <dgm:prSet presAssocID="{2D4F2304-27DB-4D3F-ACD6-1D7B35BD908C}" presName="descendantText" presStyleLbl="alignNode1" presStyleIdx="4" presStyleCnt="7">
        <dgm:presLayoutVars>
          <dgm:bulletEnabled/>
        </dgm:presLayoutVars>
      </dgm:prSet>
      <dgm:spPr/>
    </dgm:pt>
    <dgm:pt modelId="{A5C1344D-9DF8-504C-BC8D-FD8AC1473B30}" type="pres">
      <dgm:prSet presAssocID="{6F7FCDF1-9E44-441B-8242-AD54714DCE14}" presName="sp" presStyleCnt="0"/>
      <dgm:spPr/>
    </dgm:pt>
    <dgm:pt modelId="{C90205BD-7DE9-C64D-8B67-A24D8587C1ED}" type="pres">
      <dgm:prSet presAssocID="{B376BEDB-89AF-4A00-AF6E-21FC29EB4BF1}" presName="linNode" presStyleCnt="0"/>
      <dgm:spPr/>
    </dgm:pt>
    <dgm:pt modelId="{00348CFD-9B05-B541-B4ED-D586E9F80A23}" type="pres">
      <dgm:prSet presAssocID="{B376BEDB-89AF-4A00-AF6E-21FC29EB4BF1}" presName="parentText" presStyleLbl="solidFgAcc1" presStyleIdx="5" presStyleCnt="7">
        <dgm:presLayoutVars>
          <dgm:chMax val="1"/>
          <dgm:bulletEnabled/>
        </dgm:presLayoutVars>
      </dgm:prSet>
      <dgm:spPr/>
    </dgm:pt>
    <dgm:pt modelId="{230E03EC-69C8-FF44-985E-6AC6E082E526}" type="pres">
      <dgm:prSet presAssocID="{B376BEDB-89AF-4A00-AF6E-21FC29EB4BF1}" presName="descendantText" presStyleLbl="alignNode1" presStyleIdx="5" presStyleCnt="7">
        <dgm:presLayoutVars>
          <dgm:bulletEnabled/>
        </dgm:presLayoutVars>
      </dgm:prSet>
      <dgm:spPr/>
    </dgm:pt>
    <dgm:pt modelId="{082D26AF-2E72-4046-BF7F-600DB63A64F2}" type="pres">
      <dgm:prSet presAssocID="{9DA6BC51-213A-49F9-BEE6-98A28D8EAAE6}" presName="sp" presStyleCnt="0"/>
      <dgm:spPr/>
    </dgm:pt>
    <dgm:pt modelId="{7A023D74-AB3A-C646-92A5-08DC0A9D7D11}" type="pres">
      <dgm:prSet presAssocID="{EC376428-E045-4DF0-BAFA-7664ACDF1FDA}" presName="linNode" presStyleCnt="0"/>
      <dgm:spPr/>
    </dgm:pt>
    <dgm:pt modelId="{B52F5F9D-C5B7-CB41-BCF7-7CE40DEBB867}" type="pres">
      <dgm:prSet presAssocID="{EC376428-E045-4DF0-BAFA-7664ACDF1FDA}" presName="parentText" presStyleLbl="solidFgAcc1" presStyleIdx="6" presStyleCnt="7">
        <dgm:presLayoutVars>
          <dgm:chMax val="1"/>
          <dgm:bulletEnabled/>
        </dgm:presLayoutVars>
      </dgm:prSet>
      <dgm:spPr/>
    </dgm:pt>
    <dgm:pt modelId="{65B3E349-984E-E749-B9D9-5233BECB5370}" type="pres">
      <dgm:prSet presAssocID="{EC376428-E045-4DF0-BAFA-7664ACDF1FDA}" presName="descendantText" presStyleLbl="alignNode1" presStyleIdx="6" presStyleCnt="7">
        <dgm:presLayoutVars>
          <dgm:bulletEnabled/>
        </dgm:presLayoutVars>
      </dgm:prSet>
      <dgm:spPr/>
    </dgm:pt>
  </dgm:ptLst>
  <dgm:cxnLst>
    <dgm:cxn modelId="{35731602-C47E-41A5-B12E-F66D2043E247}" srcId="{D95429B7-C8C8-427A-B827-FDA946408703}" destId="{F5A1927D-FE3F-4827-8E77-03C7494793D0}" srcOrd="3" destOrd="0" parTransId="{ACFDD4B3-BD3B-4B97-92FF-E297949EF8B4}" sibTransId="{E043F779-6F3B-468F-8E11-5E0DC88F0394}"/>
    <dgm:cxn modelId="{B0326719-3C66-1545-AA2E-3410B57BEF82}" type="presOf" srcId="{2D4F2304-27DB-4D3F-ACD6-1D7B35BD908C}" destId="{91F83D73-FCFC-A14C-813A-1C0327B4945E}" srcOrd="0" destOrd="0" presId="urn:microsoft.com/office/officeart/2016/7/layout/VerticalHollowActionList"/>
    <dgm:cxn modelId="{FF07EC2C-B431-D74B-8538-FBD117B468E3}" type="presOf" srcId="{30CE404D-CAFF-45E8-A071-F5C354738C19}" destId="{478DD9EA-859A-194C-815E-5C0D646FA589}" srcOrd="0" destOrd="0" presId="urn:microsoft.com/office/officeart/2016/7/layout/VerticalHollowActionList"/>
    <dgm:cxn modelId="{106E8933-A58C-A344-AA19-6E8912670C87}" type="presOf" srcId="{D5A92A1E-5A51-4BFC-943B-723A13CE98DD}" destId="{230E03EC-69C8-FF44-985E-6AC6E082E526}" srcOrd="0" destOrd="0" presId="urn:microsoft.com/office/officeart/2016/7/layout/VerticalHollowActionList"/>
    <dgm:cxn modelId="{48409239-D90F-4A16-8955-59D68768F6F4}" srcId="{867A3CD4-C8A5-4376-98B3-57C2F93535C1}" destId="{3DEA0758-0494-4D36-9011-B8DF0E22F798}" srcOrd="0" destOrd="0" parTransId="{3A8B5B41-7923-420B-B02A-06B3EE0E6B81}" sibTransId="{71978F6F-3107-4B5C-9196-B6A119B37A02}"/>
    <dgm:cxn modelId="{0EA56F62-C227-0C44-B1BE-0E052C93E622}" type="presOf" srcId="{265C2604-7776-49AB-9413-BEF04A9D1387}" destId="{65B3E349-984E-E749-B9D9-5233BECB5370}" srcOrd="0" destOrd="0" presId="urn:microsoft.com/office/officeart/2016/7/layout/VerticalHollowActionList"/>
    <dgm:cxn modelId="{51B63363-EB9D-4996-B84C-98AD3E2F7FA3}" srcId="{F5A1927D-FE3F-4827-8E77-03C7494793D0}" destId="{511CA5DE-FBD8-4363-AE70-3F0726304F8F}" srcOrd="0" destOrd="0" parTransId="{7D377948-1C65-41D0-B573-954AC6CE108C}" sibTransId="{E446C6F3-6DC4-42D5-8A6C-712933348837}"/>
    <dgm:cxn modelId="{581DD565-5298-AB4A-97C7-0DB81071DBC6}" type="presOf" srcId="{3FBEA498-B3A2-44F7-97BC-9EF2726A7D97}" destId="{FB8FBD19-31B3-404A-BA99-5EBDD12975A0}" srcOrd="0" destOrd="0" presId="urn:microsoft.com/office/officeart/2016/7/layout/VerticalHollowActionList"/>
    <dgm:cxn modelId="{DC847B74-3F8D-7745-AC43-8E7E676F08AE}" type="presOf" srcId="{B2D36DAE-A497-4C87-8961-485A1016E3D8}" destId="{A10361F5-AC1C-9841-BAFD-3C9AE8696AC5}" srcOrd="0" destOrd="0" presId="urn:microsoft.com/office/officeart/2016/7/layout/VerticalHollowActionList"/>
    <dgm:cxn modelId="{66357D75-5439-46B9-8FB3-7C323352847C}" srcId="{D95429B7-C8C8-427A-B827-FDA946408703}" destId="{30CE404D-CAFF-45E8-A071-F5C354738C19}" srcOrd="1" destOrd="0" parTransId="{D68CEE72-F561-48E4-BA5E-51E502479842}" sibTransId="{59855739-B68D-4152-82C1-6A55534BE031}"/>
    <dgm:cxn modelId="{A455BB81-230A-1D4B-A8A6-FDD1CA75394A}" type="presOf" srcId="{511CA5DE-FBD8-4363-AE70-3F0726304F8F}" destId="{D8277CD8-2F1E-D74B-8C25-FF1E618B6ABA}" srcOrd="0" destOrd="0" presId="urn:microsoft.com/office/officeart/2016/7/layout/VerticalHollowActionList"/>
    <dgm:cxn modelId="{2ECC5E82-A061-DC4E-BD1C-13306C3FE383}" type="presOf" srcId="{867A3CD4-C8A5-4376-98B3-57C2F93535C1}" destId="{33525380-16AF-B244-8C3F-F8CA98932F09}" srcOrd="0" destOrd="0" presId="urn:microsoft.com/office/officeart/2016/7/layout/VerticalHollowActionList"/>
    <dgm:cxn modelId="{77AC2D86-999B-435A-9B65-13CFB3332333}" srcId="{EC376428-E045-4DF0-BAFA-7664ACDF1FDA}" destId="{265C2604-7776-49AB-9413-BEF04A9D1387}" srcOrd="0" destOrd="0" parTransId="{7A7A2A7C-6CB4-49E5-B1A0-961DD2273A79}" sibTransId="{38D054BC-D66A-481C-897B-F9E9103A9CC7}"/>
    <dgm:cxn modelId="{F3AA8088-E975-3648-9F2D-C786F8FEABAE}" type="presOf" srcId="{3DEA0758-0494-4D36-9011-B8DF0E22F798}" destId="{D12C47C7-6956-D24E-984F-F9BEF972B70F}" srcOrd="0" destOrd="0" presId="urn:microsoft.com/office/officeart/2016/7/layout/VerticalHollowActionList"/>
    <dgm:cxn modelId="{018AADA1-831D-4100-BC1E-EFE5CD2E0334}" srcId="{2D4F2304-27DB-4D3F-ACD6-1D7B35BD908C}" destId="{B2D36DAE-A497-4C87-8961-485A1016E3D8}" srcOrd="0" destOrd="0" parTransId="{A60FC9A1-C751-4FC9-BD94-12512BEEEE9B}" sibTransId="{E8BC5679-38A8-4C40-931F-2F777B3C3553}"/>
    <dgm:cxn modelId="{A89630A2-16F8-443F-8D99-EB0D6966FC58}" srcId="{D95429B7-C8C8-427A-B827-FDA946408703}" destId="{0BCA4590-07FF-4475-B5D9-96C7B1E742D4}" srcOrd="0" destOrd="0" parTransId="{823CF4F9-B21E-4FBD-9FCA-1D4F2B97B620}" sibTransId="{F3E242A9-081F-4836-B6CF-CD6DC2CB2ECF}"/>
    <dgm:cxn modelId="{F5BF11A4-8B17-4778-881C-5D361531F981}" srcId="{D95429B7-C8C8-427A-B827-FDA946408703}" destId="{B376BEDB-89AF-4A00-AF6E-21FC29EB4BF1}" srcOrd="5" destOrd="0" parTransId="{9C86F1ED-1917-428D-A395-339CEAF9CC57}" sibTransId="{9DA6BC51-213A-49F9-BEE6-98A28D8EAAE6}"/>
    <dgm:cxn modelId="{182026A8-A42F-4D7B-B30B-C2F5A1960D4B}" srcId="{30CE404D-CAFF-45E8-A071-F5C354738C19}" destId="{2F8B21DB-138F-4A24-8CBC-27474714B4A8}" srcOrd="0" destOrd="0" parTransId="{478E48B6-DFC0-49A1-9E6E-C76AAE421A0F}" sibTransId="{FAF91DEE-D6F2-4F66-9686-1523447390C9}"/>
    <dgm:cxn modelId="{52E796AB-60F8-431C-BEFE-BD22AFF24798}" srcId="{D95429B7-C8C8-427A-B827-FDA946408703}" destId="{867A3CD4-C8A5-4376-98B3-57C2F93535C1}" srcOrd="2" destOrd="0" parTransId="{E23A0FCF-713D-4B2F-8D88-77690D97BAD9}" sibTransId="{E6B9BF60-9271-436F-8EDA-CC69CDCCD309}"/>
    <dgm:cxn modelId="{F25FB0C1-52C1-5E41-B0E2-A4F889B4A854}" type="presOf" srcId="{0BCA4590-07FF-4475-B5D9-96C7B1E742D4}" destId="{09C3823E-7839-FA4A-888D-0A9129C22CA0}" srcOrd="0" destOrd="0" presId="urn:microsoft.com/office/officeart/2016/7/layout/VerticalHollowActionList"/>
    <dgm:cxn modelId="{551C49CF-0094-42D4-9678-E0981B725542}" srcId="{D95429B7-C8C8-427A-B827-FDA946408703}" destId="{EC376428-E045-4DF0-BAFA-7664ACDF1FDA}" srcOrd="6" destOrd="0" parTransId="{BD755A9B-2BBB-4F20-8CEC-C7F67931453E}" sibTransId="{480CD026-7EDE-487D-BE66-699145126F23}"/>
    <dgm:cxn modelId="{C0EA16D1-7B49-3843-B772-1A922BFDECFD}" type="presOf" srcId="{B376BEDB-89AF-4A00-AF6E-21FC29EB4BF1}" destId="{00348CFD-9B05-B541-B4ED-D586E9F80A23}" srcOrd="0" destOrd="0" presId="urn:microsoft.com/office/officeart/2016/7/layout/VerticalHollowActionList"/>
    <dgm:cxn modelId="{AF86E5DF-B535-094D-800C-D67446BEEC3A}" type="presOf" srcId="{2F8B21DB-138F-4A24-8CBC-27474714B4A8}" destId="{0F718F85-F7D1-FB42-A0CE-235A120169BB}" srcOrd="0" destOrd="0" presId="urn:microsoft.com/office/officeart/2016/7/layout/VerticalHollowActionList"/>
    <dgm:cxn modelId="{35798EE0-B0BE-47C2-BB94-6CF3D0630A80}" srcId="{D95429B7-C8C8-427A-B827-FDA946408703}" destId="{2D4F2304-27DB-4D3F-ACD6-1D7B35BD908C}" srcOrd="4" destOrd="0" parTransId="{7E2FD6FB-F1B9-48B1-BBA3-4C6150953117}" sibTransId="{6F7FCDF1-9E44-441B-8242-AD54714DCE14}"/>
    <dgm:cxn modelId="{923E3BE1-9995-524C-8490-D33445D3762A}" type="presOf" srcId="{D95429B7-C8C8-427A-B827-FDA946408703}" destId="{0318633A-E09C-CD4B-9A70-D79916B72A04}" srcOrd="0" destOrd="0" presId="urn:microsoft.com/office/officeart/2016/7/layout/VerticalHollowActionList"/>
    <dgm:cxn modelId="{517F31ED-2F21-B34A-8A55-C8D2EBDF07E0}" type="presOf" srcId="{EC376428-E045-4DF0-BAFA-7664ACDF1FDA}" destId="{B52F5F9D-C5B7-CB41-BCF7-7CE40DEBB867}" srcOrd="0" destOrd="0" presId="urn:microsoft.com/office/officeart/2016/7/layout/VerticalHollowActionList"/>
    <dgm:cxn modelId="{8A648BEF-86F8-49AC-B7CF-97C915743A9B}" srcId="{0BCA4590-07FF-4475-B5D9-96C7B1E742D4}" destId="{3FBEA498-B3A2-44F7-97BC-9EF2726A7D97}" srcOrd="0" destOrd="0" parTransId="{3A1DC53F-BE50-4C6D-9D16-711FDD2EA690}" sibTransId="{0E6ED076-327C-4FFA-97FF-309F7AF87AEB}"/>
    <dgm:cxn modelId="{54E4F3F0-4FD1-47AB-9370-176E05D6AB2D}" srcId="{B376BEDB-89AF-4A00-AF6E-21FC29EB4BF1}" destId="{D5A92A1E-5A51-4BFC-943B-723A13CE98DD}" srcOrd="0" destOrd="0" parTransId="{87564F32-D782-42B5-9E0B-1EDED501C7CF}" sibTransId="{EE098479-3B33-4D3B-B75F-53186430E983}"/>
    <dgm:cxn modelId="{24270AFC-DFF0-7E48-B9F0-225FA2A5CDED}" type="presOf" srcId="{F5A1927D-FE3F-4827-8E77-03C7494793D0}" destId="{28B7C719-3E97-B846-BD32-A3E5BF17E74D}" srcOrd="0" destOrd="0" presId="urn:microsoft.com/office/officeart/2016/7/layout/VerticalHollowActionList"/>
    <dgm:cxn modelId="{222F1073-9A89-5E41-BC88-4743D7A33FC9}" type="presParOf" srcId="{0318633A-E09C-CD4B-9A70-D79916B72A04}" destId="{6DBEF7AD-E0DA-0C4E-B1D5-6B43DDFAC8CB}" srcOrd="0" destOrd="0" presId="urn:microsoft.com/office/officeart/2016/7/layout/VerticalHollowActionList"/>
    <dgm:cxn modelId="{EBE30005-D2A2-084E-9288-671CE80F6C02}" type="presParOf" srcId="{6DBEF7AD-E0DA-0C4E-B1D5-6B43DDFAC8CB}" destId="{09C3823E-7839-FA4A-888D-0A9129C22CA0}" srcOrd="0" destOrd="0" presId="urn:microsoft.com/office/officeart/2016/7/layout/VerticalHollowActionList"/>
    <dgm:cxn modelId="{6A6F2C98-9665-6745-8467-3E30A4DAC20E}" type="presParOf" srcId="{6DBEF7AD-E0DA-0C4E-B1D5-6B43DDFAC8CB}" destId="{FB8FBD19-31B3-404A-BA99-5EBDD12975A0}" srcOrd="1" destOrd="0" presId="urn:microsoft.com/office/officeart/2016/7/layout/VerticalHollowActionList"/>
    <dgm:cxn modelId="{EC1F1885-6BBB-3C4C-8746-8086895B584E}" type="presParOf" srcId="{0318633A-E09C-CD4B-9A70-D79916B72A04}" destId="{97A4CCC0-3761-C344-BF15-18A5F825F9E9}" srcOrd="1" destOrd="0" presId="urn:microsoft.com/office/officeart/2016/7/layout/VerticalHollowActionList"/>
    <dgm:cxn modelId="{2CC8A6E2-2737-E54D-BF4F-C61D94E81577}" type="presParOf" srcId="{0318633A-E09C-CD4B-9A70-D79916B72A04}" destId="{1D2F5B1F-00D4-6844-A8C6-D3CC09E3C8A0}" srcOrd="2" destOrd="0" presId="urn:microsoft.com/office/officeart/2016/7/layout/VerticalHollowActionList"/>
    <dgm:cxn modelId="{A6627F85-5B9D-F94B-B904-A39269CC33FF}" type="presParOf" srcId="{1D2F5B1F-00D4-6844-A8C6-D3CC09E3C8A0}" destId="{478DD9EA-859A-194C-815E-5C0D646FA589}" srcOrd="0" destOrd="0" presId="urn:microsoft.com/office/officeart/2016/7/layout/VerticalHollowActionList"/>
    <dgm:cxn modelId="{4958F3CC-285C-194C-97F6-754708E0987F}" type="presParOf" srcId="{1D2F5B1F-00D4-6844-A8C6-D3CC09E3C8A0}" destId="{0F718F85-F7D1-FB42-A0CE-235A120169BB}" srcOrd="1" destOrd="0" presId="urn:microsoft.com/office/officeart/2016/7/layout/VerticalHollowActionList"/>
    <dgm:cxn modelId="{2875A274-1798-A846-894E-4996A5091E64}" type="presParOf" srcId="{0318633A-E09C-CD4B-9A70-D79916B72A04}" destId="{8B48B3E7-A10C-B44A-BE0B-368CB70D16C5}" srcOrd="3" destOrd="0" presId="urn:microsoft.com/office/officeart/2016/7/layout/VerticalHollowActionList"/>
    <dgm:cxn modelId="{10A44E12-25DE-6F42-8B1F-23FAC06B2655}" type="presParOf" srcId="{0318633A-E09C-CD4B-9A70-D79916B72A04}" destId="{1141BABC-D724-4544-AD65-2CA8E34EC5C8}" srcOrd="4" destOrd="0" presId="urn:microsoft.com/office/officeart/2016/7/layout/VerticalHollowActionList"/>
    <dgm:cxn modelId="{A20C9CB0-98A1-E243-8624-BB756867C754}" type="presParOf" srcId="{1141BABC-D724-4544-AD65-2CA8E34EC5C8}" destId="{33525380-16AF-B244-8C3F-F8CA98932F09}" srcOrd="0" destOrd="0" presId="urn:microsoft.com/office/officeart/2016/7/layout/VerticalHollowActionList"/>
    <dgm:cxn modelId="{91C71FEA-5293-5B47-9B01-DB147A4DE887}" type="presParOf" srcId="{1141BABC-D724-4544-AD65-2CA8E34EC5C8}" destId="{D12C47C7-6956-D24E-984F-F9BEF972B70F}" srcOrd="1" destOrd="0" presId="urn:microsoft.com/office/officeart/2016/7/layout/VerticalHollowActionList"/>
    <dgm:cxn modelId="{1A76234A-81C4-204A-BDCB-EA0ADDC14A38}" type="presParOf" srcId="{0318633A-E09C-CD4B-9A70-D79916B72A04}" destId="{7C1E649F-FE95-E645-B752-ECF7DE6C8F22}" srcOrd="5" destOrd="0" presId="urn:microsoft.com/office/officeart/2016/7/layout/VerticalHollowActionList"/>
    <dgm:cxn modelId="{F6FB571C-B6C2-DB48-8A2F-62019FC4E08D}" type="presParOf" srcId="{0318633A-E09C-CD4B-9A70-D79916B72A04}" destId="{03A5C81E-D54A-E949-A5A4-C51A74537B7B}" srcOrd="6" destOrd="0" presId="urn:microsoft.com/office/officeart/2016/7/layout/VerticalHollowActionList"/>
    <dgm:cxn modelId="{C57F1EA2-63F7-524B-9514-4269650370D6}" type="presParOf" srcId="{03A5C81E-D54A-E949-A5A4-C51A74537B7B}" destId="{28B7C719-3E97-B846-BD32-A3E5BF17E74D}" srcOrd="0" destOrd="0" presId="urn:microsoft.com/office/officeart/2016/7/layout/VerticalHollowActionList"/>
    <dgm:cxn modelId="{5B85D094-820E-7E42-8188-8B498B6B6778}" type="presParOf" srcId="{03A5C81E-D54A-E949-A5A4-C51A74537B7B}" destId="{D8277CD8-2F1E-D74B-8C25-FF1E618B6ABA}" srcOrd="1" destOrd="0" presId="urn:microsoft.com/office/officeart/2016/7/layout/VerticalHollowActionList"/>
    <dgm:cxn modelId="{3735EFCB-4ABE-854C-B9CD-596BBA11D168}" type="presParOf" srcId="{0318633A-E09C-CD4B-9A70-D79916B72A04}" destId="{F3CCA389-4090-014C-BD2A-F5F46F526926}" srcOrd="7" destOrd="0" presId="urn:microsoft.com/office/officeart/2016/7/layout/VerticalHollowActionList"/>
    <dgm:cxn modelId="{FFA32F19-7111-8B40-9695-0B3D4B772831}" type="presParOf" srcId="{0318633A-E09C-CD4B-9A70-D79916B72A04}" destId="{F8EA0E9B-9D11-9040-A0BE-A5CFC939960C}" srcOrd="8" destOrd="0" presId="urn:microsoft.com/office/officeart/2016/7/layout/VerticalHollowActionList"/>
    <dgm:cxn modelId="{3B93E300-0ABF-5748-99DC-81AE2B064ABA}" type="presParOf" srcId="{F8EA0E9B-9D11-9040-A0BE-A5CFC939960C}" destId="{91F83D73-FCFC-A14C-813A-1C0327B4945E}" srcOrd="0" destOrd="0" presId="urn:microsoft.com/office/officeart/2016/7/layout/VerticalHollowActionList"/>
    <dgm:cxn modelId="{643C1E09-6F73-3144-ADFA-06B283217E6C}" type="presParOf" srcId="{F8EA0E9B-9D11-9040-A0BE-A5CFC939960C}" destId="{A10361F5-AC1C-9841-BAFD-3C9AE8696AC5}" srcOrd="1" destOrd="0" presId="urn:microsoft.com/office/officeart/2016/7/layout/VerticalHollowActionList"/>
    <dgm:cxn modelId="{7ACD9ADF-4DAB-C749-B05D-8126F824D4CC}" type="presParOf" srcId="{0318633A-E09C-CD4B-9A70-D79916B72A04}" destId="{A5C1344D-9DF8-504C-BC8D-FD8AC1473B30}" srcOrd="9" destOrd="0" presId="urn:microsoft.com/office/officeart/2016/7/layout/VerticalHollowActionList"/>
    <dgm:cxn modelId="{8B2BAA51-B8B1-EE46-9E16-723C5CF134FB}" type="presParOf" srcId="{0318633A-E09C-CD4B-9A70-D79916B72A04}" destId="{C90205BD-7DE9-C64D-8B67-A24D8587C1ED}" srcOrd="10" destOrd="0" presId="urn:microsoft.com/office/officeart/2016/7/layout/VerticalHollowActionList"/>
    <dgm:cxn modelId="{AFD43C4F-1646-B24E-AAF7-D76DDF21DB22}" type="presParOf" srcId="{C90205BD-7DE9-C64D-8B67-A24D8587C1ED}" destId="{00348CFD-9B05-B541-B4ED-D586E9F80A23}" srcOrd="0" destOrd="0" presId="urn:microsoft.com/office/officeart/2016/7/layout/VerticalHollowActionList"/>
    <dgm:cxn modelId="{C243B90C-3E63-7D47-97E6-0544ADEFC582}" type="presParOf" srcId="{C90205BD-7DE9-C64D-8B67-A24D8587C1ED}" destId="{230E03EC-69C8-FF44-985E-6AC6E082E526}" srcOrd="1" destOrd="0" presId="urn:microsoft.com/office/officeart/2016/7/layout/VerticalHollowActionList"/>
    <dgm:cxn modelId="{A0E69C50-1C90-0146-81AB-CAEC6B148B1B}" type="presParOf" srcId="{0318633A-E09C-CD4B-9A70-D79916B72A04}" destId="{082D26AF-2E72-4046-BF7F-600DB63A64F2}" srcOrd="11" destOrd="0" presId="urn:microsoft.com/office/officeart/2016/7/layout/VerticalHollowActionList"/>
    <dgm:cxn modelId="{4AD6D848-CA6A-8A4B-AF62-50872485FD73}" type="presParOf" srcId="{0318633A-E09C-CD4B-9A70-D79916B72A04}" destId="{7A023D74-AB3A-C646-92A5-08DC0A9D7D11}" srcOrd="12" destOrd="0" presId="urn:microsoft.com/office/officeart/2016/7/layout/VerticalHollowActionList"/>
    <dgm:cxn modelId="{4A47108D-C356-3C4A-9779-872C5AFC16A6}" type="presParOf" srcId="{7A023D74-AB3A-C646-92A5-08DC0A9D7D11}" destId="{B52F5F9D-C5B7-CB41-BCF7-7CE40DEBB867}" srcOrd="0" destOrd="0" presId="urn:microsoft.com/office/officeart/2016/7/layout/VerticalHollowActionList"/>
    <dgm:cxn modelId="{F73F5173-E8ED-8B46-8CBD-FD95BF0382F7}" type="presParOf" srcId="{7A023D74-AB3A-C646-92A5-08DC0A9D7D11}" destId="{65B3E349-984E-E749-B9D9-5233BECB5370}" srcOrd="1" destOrd="0" presId="urn:microsoft.com/office/officeart/2016/7/layout/VerticalHollow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959365C-DD62-4BE2-8403-74C6DD4CFBA1}"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738407FC-C796-4E52-8557-39F183517A9F}">
      <dgm:prSet/>
      <dgm:spPr/>
      <dgm:t>
        <a:bodyPr/>
        <a:lstStyle/>
        <a:p>
          <a:r>
            <a:rPr lang="en-US" b="0" i="0">
              <a:latin typeface="Cambria"/>
              <a:ea typeface="Cambria"/>
              <a:cs typeface="Cambria"/>
              <a:sym typeface="Cambria"/>
            </a:rPr>
            <a:t>One of the key features of ChatGPT is its ability to generate</a:t>
          </a:r>
          <a:r>
            <a:rPr lang="en-US" b="0" i="0" u="sng">
              <a:latin typeface="Cambria"/>
              <a:ea typeface="Cambria"/>
              <a:cs typeface="Cambria"/>
              <a:sym typeface="Cambria"/>
            </a:rPr>
            <a:t> human-like text responses</a:t>
          </a:r>
          <a:r>
            <a:rPr lang="en-US" b="0" i="0">
              <a:latin typeface="Cambria"/>
              <a:ea typeface="Cambria"/>
              <a:cs typeface="Cambria"/>
              <a:sym typeface="Cambria"/>
            </a:rPr>
            <a:t> to prompts. It </a:t>
          </a:r>
          <a:r>
            <a:rPr lang="en-US">
              <a:latin typeface="Cambria"/>
              <a:ea typeface="Cambria"/>
              <a:cs typeface="Cambria"/>
              <a:sym typeface="Cambria"/>
            </a:rPr>
            <a:t>interacts </a:t>
          </a:r>
          <a:r>
            <a:rPr lang="en-US" u="sng">
              <a:latin typeface="Cambria"/>
              <a:ea typeface="Cambria"/>
              <a:cs typeface="Cambria"/>
              <a:sym typeface="Cambria"/>
            </a:rPr>
            <a:t>with the user in a conversational way rather than delivering only facts</a:t>
          </a:r>
          <a:r>
            <a:rPr lang="en-US">
              <a:latin typeface="Cambria"/>
              <a:ea typeface="Cambria"/>
              <a:cs typeface="Cambria"/>
              <a:sym typeface="Cambria"/>
            </a:rPr>
            <a:t>.</a:t>
          </a:r>
          <a:endParaRPr lang="en-US" dirty="0"/>
        </a:p>
      </dgm:t>
    </dgm:pt>
    <dgm:pt modelId="{643EA1FE-39AB-44A1-B968-ADA527F78BE3}" type="parTrans" cxnId="{8314CA6B-CE24-478B-BAEC-F0037471E62D}">
      <dgm:prSet/>
      <dgm:spPr/>
      <dgm:t>
        <a:bodyPr/>
        <a:lstStyle/>
        <a:p>
          <a:endParaRPr lang="en-US"/>
        </a:p>
      </dgm:t>
    </dgm:pt>
    <dgm:pt modelId="{29B40E03-A0EB-460E-8ABD-8783750B9104}" type="sibTrans" cxnId="{8314CA6B-CE24-478B-BAEC-F0037471E62D}">
      <dgm:prSet/>
      <dgm:spPr/>
      <dgm:t>
        <a:bodyPr/>
        <a:lstStyle/>
        <a:p>
          <a:endParaRPr lang="en-US"/>
        </a:p>
      </dgm:t>
    </dgm:pt>
    <dgm:pt modelId="{990BE951-92B4-4D6E-9094-CB30D271D587}">
      <dgm:prSet/>
      <dgm:spPr/>
      <dgm:t>
        <a:bodyPr/>
        <a:lstStyle/>
        <a:p>
          <a:r>
            <a:rPr lang="en-US" dirty="0"/>
            <a:t>It's just one part of a larger ecosystem of language learning software and tools. </a:t>
          </a:r>
        </a:p>
        <a:p>
          <a:r>
            <a:rPr lang="en-US" dirty="0"/>
            <a:t>They could be complements to human labor, rather than replacements. </a:t>
          </a:r>
        </a:p>
        <a:p>
          <a:pPr rtl="0"/>
          <a:endParaRPr lang="en-US" dirty="0"/>
        </a:p>
      </dgm:t>
    </dgm:pt>
    <dgm:pt modelId="{D85AB10B-D488-479C-A094-26D741186545}" type="parTrans" cxnId="{67CDED81-4670-4456-96EF-B563EA5484CB}">
      <dgm:prSet/>
      <dgm:spPr/>
      <dgm:t>
        <a:bodyPr/>
        <a:lstStyle/>
        <a:p>
          <a:endParaRPr lang="en-US"/>
        </a:p>
      </dgm:t>
    </dgm:pt>
    <dgm:pt modelId="{5A34ADD3-2332-4C31-9F7E-3D5EAA6B80C9}" type="sibTrans" cxnId="{67CDED81-4670-4456-96EF-B563EA5484CB}">
      <dgm:prSet/>
      <dgm:spPr/>
      <dgm:t>
        <a:bodyPr/>
        <a:lstStyle/>
        <a:p>
          <a:endParaRPr lang="en-US"/>
        </a:p>
      </dgm:t>
    </dgm:pt>
    <dgm:pt modelId="{A4A8D14D-7560-734B-B6DB-DA86AAB4B725}">
      <dgm:prSet/>
      <dgm:spPr/>
      <dgm:t>
        <a:bodyPr/>
        <a:lstStyle/>
        <a:p>
          <a:pPr rtl="0"/>
          <a:r>
            <a:rPr lang="en-US">
              <a:latin typeface="Cambria"/>
              <a:ea typeface="Cambria"/>
              <a:cs typeface="Cambria"/>
              <a:sym typeface="Cambria"/>
            </a:rPr>
            <a:t>The dialogue format makes it possible for ChatGPT to answer follow-up questions, admit its mistakes, challenge incorrect premises, and reject inappropriate requests.</a:t>
          </a:r>
          <a:endParaRPr lang="en-US" dirty="0"/>
        </a:p>
      </dgm:t>
    </dgm:pt>
    <dgm:pt modelId="{43C0D1EC-6714-4C41-8C98-E330F1969AAB}" type="parTrans" cxnId="{503C6846-DAB5-0542-BA37-C64440199D74}">
      <dgm:prSet/>
      <dgm:spPr/>
      <dgm:t>
        <a:bodyPr/>
        <a:lstStyle/>
        <a:p>
          <a:endParaRPr lang="en-US"/>
        </a:p>
      </dgm:t>
    </dgm:pt>
    <dgm:pt modelId="{62F9EB43-5C82-AC49-8F41-FEE676AADCC3}" type="sibTrans" cxnId="{503C6846-DAB5-0542-BA37-C64440199D74}">
      <dgm:prSet/>
      <dgm:spPr/>
      <dgm:t>
        <a:bodyPr/>
        <a:lstStyle/>
        <a:p>
          <a:endParaRPr lang="en-US"/>
        </a:p>
      </dgm:t>
    </dgm:pt>
    <dgm:pt modelId="{9382EAA4-44A2-064C-860F-C6C7BBBF220D}" type="pres">
      <dgm:prSet presAssocID="{D959365C-DD62-4BE2-8403-74C6DD4CFBA1}" presName="hierChild1" presStyleCnt="0">
        <dgm:presLayoutVars>
          <dgm:chPref val="1"/>
          <dgm:dir/>
          <dgm:animOne val="branch"/>
          <dgm:animLvl val="lvl"/>
          <dgm:resizeHandles/>
        </dgm:presLayoutVars>
      </dgm:prSet>
      <dgm:spPr/>
    </dgm:pt>
    <dgm:pt modelId="{280B21C5-6A29-9E4F-B033-770434DE7626}" type="pres">
      <dgm:prSet presAssocID="{738407FC-C796-4E52-8557-39F183517A9F}" presName="hierRoot1" presStyleCnt="0"/>
      <dgm:spPr/>
    </dgm:pt>
    <dgm:pt modelId="{0447B7F3-16C9-E04C-8F11-87BA8C7E722C}" type="pres">
      <dgm:prSet presAssocID="{738407FC-C796-4E52-8557-39F183517A9F}" presName="composite" presStyleCnt="0"/>
      <dgm:spPr/>
    </dgm:pt>
    <dgm:pt modelId="{DB625D6A-AC05-E04F-835A-1DE82578848B}" type="pres">
      <dgm:prSet presAssocID="{738407FC-C796-4E52-8557-39F183517A9F}" presName="background" presStyleLbl="node0" presStyleIdx="0" presStyleCnt="3"/>
      <dgm:spPr>
        <a:solidFill>
          <a:srgbClr val="6A88AC"/>
        </a:solidFill>
      </dgm:spPr>
    </dgm:pt>
    <dgm:pt modelId="{347D9BF1-D944-B246-B539-F3E641BCEBDA}" type="pres">
      <dgm:prSet presAssocID="{738407FC-C796-4E52-8557-39F183517A9F}" presName="text" presStyleLbl="fgAcc0" presStyleIdx="0" presStyleCnt="3">
        <dgm:presLayoutVars>
          <dgm:chPref val="3"/>
        </dgm:presLayoutVars>
      </dgm:prSet>
      <dgm:spPr/>
    </dgm:pt>
    <dgm:pt modelId="{5CBF7D4B-F39C-EE42-8924-60669803B03A}" type="pres">
      <dgm:prSet presAssocID="{738407FC-C796-4E52-8557-39F183517A9F}" presName="hierChild2" presStyleCnt="0"/>
      <dgm:spPr/>
    </dgm:pt>
    <dgm:pt modelId="{6CA7AF00-8066-A144-A9F0-2DA8D1478274}" type="pres">
      <dgm:prSet presAssocID="{A4A8D14D-7560-734B-B6DB-DA86AAB4B725}" presName="hierRoot1" presStyleCnt="0"/>
      <dgm:spPr/>
    </dgm:pt>
    <dgm:pt modelId="{2A56E3E1-81F5-4144-9D34-9854F1CB40C4}" type="pres">
      <dgm:prSet presAssocID="{A4A8D14D-7560-734B-B6DB-DA86AAB4B725}" presName="composite" presStyleCnt="0"/>
      <dgm:spPr/>
    </dgm:pt>
    <dgm:pt modelId="{A7E6A79D-418C-3B4C-B9DB-B315BC225E76}" type="pres">
      <dgm:prSet presAssocID="{A4A8D14D-7560-734B-B6DB-DA86AAB4B725}" presName="background" presStyleLbl="node0" presStyleIdx="1" presStyleCnt="3"/>
      <dgm:spPr/>
    </dgm:pt>
    <dgm:pt modelId="{8F7081CC-5172-4744-8C6A-0A48B8780F49}" type="pres">
      <dgm:prSet presAssocID="{A4A8D14D-7560-734B-B6DB-DA86AAB4B725}" presName="text" presStyleLbl="fgAcc0" presStyleIdx="1" presStyleCnt="3">
        <dgm:presLayoutVars>
          <dgm:chPref val="3"/>
        </dgm:presLayoutVars>
      </dgm:prSet>
      <dgm:spPr/>
    </dgm:pt>
    <dgm:pt modelId="{585EBABD-B862-274C-97F5-7DA1924DA10A}" type="pres">
      <dgm:prSet presAssocID="{A4A8D14D-7560-734B-B6DB-DA86AAB4B725}" presName="hierChild2" presStyleCnt="0"/>
      <dgm:spPr/>
    </dgm:pt>
    <dgm:pt modelId="{FF192384-F99B-FE4A-BEED-F29B5D1BFA76}" type="pres">
      <dgm:prSet presAssocID="{990BE951-92B4-4D6E-9094-CB30D271D587}" presName="hierRoot1" presStyleCnt="0"/>
      <dgm:spPr/>
    </dgm:pt>
    <dgm:pt modelId="{ED2A7752-D4AA-2245-9AA6-07881137BE21}" type="pres">
      <dgm:prSet presAssocID="{990BE951-92B4-4D6E-9094-CB30D271D587}" presName="composite" presStyleCnt="0"/>
      <dgm:spPr/>
    </dgm:pt>
    <dgm:pt modelId="{1A661BAB-DFCF-F242-9509-F2513DFCCFF2}" type="pres">
      <dgm:prSet presAssocID="{990BE951-92B4-4D6E-9094-CB30D271D587}" presName="background" presStyleLbl="node0" presStyleIdx="2" presStyleCnt="3"/>
      <dgm:spPr>
        <a:solidFill>
          <a:srgbClr val="6A88AC"/>
        </a:solidFill>
      </dgm:spPr>
    </dgm:pt>
    <dgm:pt modelId="{8FB7272B-8A28-5F49-A822-C470986C7595}" type="pres">
      <dgm:prSet presAssocID="{990BE951-92B4-4D6E-9094-CB30D271D587}" presName="text" presStyleLbl="fgAcc0" presStyleIdx="2" presStyleCnt="3">
        <dgm:presLayoutVars>
          <dgm:chPref val="3"/>
        </dgm:presLayoutVars>
      </dgm:prSet>
      <dgm:spPr/>
    </dgm:pt>
    <dgm:pt modelId="{B0E78093-C732-9F42-A913-E823BE904563}" type="pres">
      <dgm:prSet presAssocID="{990BE951-92B4-4D6E-9094-CB30D271D587}" presName="hierChild2" presStyleCnt="0"/>
      <dgm:spPr/>
    </dgm:pt>
  </dgm:ptLst>
  <dgm:cxnLst>
    <dgm:cxn modelId="{503C6846-DAB5-0542-BA37-C64440199D74}" srcId="{D959365C-DD62-4BE2-8403-74C6DD4CFBA1}" destId="{A4A8D14D-7560-734B-B6DB-DA86AAB4B725}" srcOrd="1" destOrd="0" parTransId="{43C0D1EC-6714-4C41-8C98-E330F1969AAB}" sibTransId="{62F9EB43-5C82-AC49-8F41-FEE676AADCC3}"/>
    <dgm:cxn modelId="{8314CA6B-CE24-478B-BAEC-F0037471E62D}" srcId="{D959365C-DD62-4BE2-8403-74C6DD4CFBA1}" destId="{738407FC-C796-4E52-8557-39F183517A9F}" srcOrd="0" destOrd="0" parTransId="{643EA1FE-39AB-44A1-B968-ADA527F78BE3}" sibTransId="{29B40E03-A0EB-460E-8ABD-8783750B9104}"/>
    <dgm:cxn modelId="{90748C74-32D4-D14C-9AE4-372E3272D1AC}" type="presOf" srcId="{990BE951-92B4-4D6E-9094-CB30D271D587}" destId="{8FB7272B-8A28-5F49-A822-C470986C7595}" srcOrd="0" destOrd="0" presId="urn:microsoft.com/office/officeart/2005/8/layout/hierarchy1"/>
    <dgm:cxn modelId="{F906AC79-32FC-3443-AC48-77A01FF8D178}" type="presOf" srcId="{A4A8D14D-7560-734B-B6DB-DA86AAB4B725}" destId="{8F7081CC-5172-4744-8C6A-0A48B8780F49}" srcOrd="0" destOrd="0" presId="urn:microsoft.com/office/officeart/2005/8/layout/hierarchy1"/>
    <dgm:cxn modelId="{67CDED81-4670-4456-96EF-B563EA5484CB}" srcId="{D959365C-DD62-4BE2-8403-74C6DD4CFBA1}" destId="{990BE951-92B4-4D6E-9094-CB30D271D587}" srcOrd="2" destOrd="0" parTransId="{D85AB10B-D488-479C-A094-26D741186545}" sibTransId="{5A34ADD3-2332-4C31-9F7E-3D5EAA6B80C9}"/>
    <dgm:cxn modelId="{A7277C86-2965-CC4B-A78F-1064D9A8E9B5}" type="presOf" srcId="{738407FC-C796-4E52-8557-39F183517A9F}" destId="{347D9BF1-D944-B246-B539-F3E641BCEBDA}" srcOrd="0" destOrd="0" presId="urn:microsoft.com/office/officeart/2005/8/layout/hierarchy1"/>
    <dgm:cxn modelId="{8CD104AC-3BE6-C149-9A49-1FA669A948D4}" type="presOf" srcId="{D959365C-DD62-4BE2-8403-74C6DD4CFBA1}" destId="{9382EAA4-44A2-064C-860F-C6C7BBBF220D}" srcOrd="0" destOrd="0" presId="urn:microsoft.com/office/officeart/2005/8/layout/hierarchy1"/>
    <dgm:cxn modelId="{F068EE09-3BC0-1447-9DA5-ED0A599CF83A}" type="presParOf" srcId="{9382EAA4-44A2-064C-860F-C6C7BBBF220D}" destId="{280B21C5-6A29-9E4F-B033-770434DE7626}" srcOrd="0" destOrd="0" presId="urn:microsoft.com/office/officeart/2005/8/layout/hierarchy1"/>
    <dgm:cxn modelId="{EA0917AB-96EC-0B43-B841-1CA717864B65}" type="presParOf" srcId="{280B21C5-6A29-9E4F-B033-770434DE7626}" destId="{0447B7F3-16C9-E04C-8F11-87BA8C7E722C}" srcOrd="0" destOrd="0" presId="urn:microsoft.com/office/officeart/2005/8/layout/hierarchy1"/>
    <dgm:cxn modelId="{4C12F068-305D-AD4F-8E67-33CFE53FCA68}" type="presParOf" srcId="{0447B7F3-16C9-E04C-8F11-87BA8C7E722C}" destId="{DB625D6A-AC05-E04F-835A-1DE82578848B}" srcOrd="0" destOrd="0" presId="urn:microsoft.com/office/officeart/2005/8/layout/hierarchy1"/>
    <dgm:cxn modelId="{55B23C25-D70B-BA4E-BCCF-B861EE8A0ED3}" type="presParOf" srcId="{0447B7F3-16C9-E04C-8F11-87BA8C7E722C}" destId="{347D9BF1-D944-B246-B539-F3E641BCEBDA}" srcOrd="1" destOrd="0" presId="urn:microsoft.com/office/officeart/2005/8/layout/hierarchy1"/>
    <dgm:cxn modelId="{0594AEF6-B425-474F-AE14-EBAB0074C214}" type="presParOf" srcId="{280B21C5-6A29-9E4F-B033-770434DE7626}" destId="{5CBF7D4B-F39C-EE42-8924-60669803B03A}" srcOrd="1" destOrd="0" presId="urn:microsoft.com/office/officeart/2005/8/layout/hierarchy1"/>
    <dgm:cxn modelId="{ED9CBE5E-BA97-8344-9888-01642350C051}" type="presParOf" srcId="{9382EAA4-44A2-064C-860F-C6C7BBBF220D}" destId="{6CA7AF00-8066-A144-A9F0-2DA8D1478274}" srcOrd="1" destOrd="0" presId="urn:microsoft.com/office/officeart/2005/8/layout/hierarchy1"/>
    <dgm:cxn modelId="{D8D1FE65-7B2A-284C-9260-E971DD18DF82}" type="presParOf" srcId="{6CA7AF00-8066-A144-A9F0-2DA8D1478274}" destId="{2A56E3E1-81F5-4144-9D34-9854F1CB40C4}" srcOrd="0" destOrd="0" presId="urn:microsoft.com/office/officeart/2005/8/layout/hierarchy1"/>
    <dgm:cxn modelId="{CBF0CEBA-A08E-884E-9467-ACF2B2260952}" type="presParOf" srcId="{2A56E3E1-81F5-4144-9D34-9854F1CB40C4}" destId="{A7E6A79D-418C-3B4C-B9DB-B315BC225E76}" srcOrd="0" destOrd="0" presId="urn:microsoft.com/office/officeart/2005/8/layout/hierarchy1"/>
    <dgm:cxn modelId="{AF403D8E-3608-AA4E-B9FE-F681FAFAF38E}" type="presParOf" srcId="{2A56E3E1-81F5-4144-9D34-9854F1CB40C4}" destId="{8F7081CC-5172-4744-8C6A-0A48B8780F49}" srcOrd="1" destOrd="0" presId="urn:microsoft.com/office/officeart/2005/8/layout/hierarchy1"/>
    <dgm:cxn modelId="{D94B1BE9-B9F3-7F41-B11A-617C6880AC19}" type="presParOf" srcId="{6CA7AF00-8066-A144-A9F0-2DA8D1478274}" destId="{585EBABD-B862-274C-97F5-7DA1924DA10A}" srcOrd="1" destOrd="0" presId="urn:microsoft.com/office/officeart/2005/8/layout/hierarchy1"/>
    <dgm:cxn modelId="{BBA4CF42-83AC-F042-AF56-AC2E4FFEFE00}" type="presParOf" srcId="{9382EAA4-44A2-064C-860F-C6C7BBBF220D}" destId="{FF192384-F99B-FE4A-BEED-F29B5D1BFA76}" srcOrd="2" destOrd="0" presId="urn:microsoft.com/office/officeart/2005/8/layout/hierarchy1"/>
    <dgm:cxn modelId="{0C79908C-D1F8-2343-86C8-329AFFA4E932}" type="presParOf" srcId="{FF192384-F99B-FE4A-BEED-F29B5D1BFA76}" destId="{ED2A7752-D4AA-2245-9AA6-07881137BE21}" srcOrd="0" destOrd="0" presId="urn:microsoft.com/office/officeart/2005/8/layout/hierarchy1"/>
    <dgm:cxn modelId="{A69753FC-6110-AA4E-8F01-B9EA057987B6}" type="presParOf" srcId="{ED2A7752-D4AA-2245-9AA6-07881137BE21}" destId="{1A661BAB-DFCF-F242-9509-F2513DFCCFF2}" srcOrd="0" destOrd="0" presId="urn:microsoft.com/office/officeart/2005/8/layout/hierarchy1"/>
    <dgm:cxn modelId="{BABD980A-3EEF-3845-A229-1777EAD30C62}" type="presParOf" srcId="{ED2A7752-D4AA-2245-9AA6-07881137BE21}" destId="{8FB7272B-8A28-5F49-A822-C470986C7595}" srcOrd="1" destOrd="0" presId="urn:microsoft.com/office/officeart/2005/8/layout/hierarchy1"/>
    <dgm:cxn modelId="{4D6FB343-C4C7-504B-A5B5-223238126F07}" type="presParOf" srcId="{FF192384-F99B-FE4A-BEED-F29B5D1BFA76}" destId="{B0E78093-C732-9F42-A913-E823BE90456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C4483B-2E7F-4899-8602-20E61F59B03C}" type="doc">
      <dgm:prSet loTypeId="urn:microsoft.com/office/officeart/2016/7/layout/VerticalSolidActionList" loCatId="List" qsTypeId="urn:microsoft.com/office/officeart/2005/8/quickstyle/simple1" qsCatId="simple" csTypeId="urn:microsoft.com/office/officeart/2005/8/colors/colorful2" csCatId="colorful"/>
      <dgm:spPr/>
      <dgm:t>
        <a:bodyPr/>
        <a:lstStyle/>
        <a:p>
          <a:endParaRPr lang="en-US"/>
        </a:p>
      </dgm:t>
    </dgm:pt>
    <dgm:pt modelId="{F96C2679-77AE-4C71-80FF-11F73032A677}">
      <dgm:prSet/>
      <dgm:spPr/>
      <dgm:t>
        <a:bodyPr/>
        <a:lstStyle/>
        <a:p>
          <a:r>
            <a:rPr lang="en-US"/>
            <a:t>Use</a:t>
          </a:r>
        </a:p>
      </dgm:t>
    </dgm:pt>
    <dgm:pt modelId="{6932E9AC-A10A-43CB-BD1C-7A01948A680B}" type="parTrans" cxnId="{05D391EC-AFDE-43DD-99A9-069CEFC0BCA1}">
      <dgm:prSet/>
      <dgm:spPr/>
      <dgm:t>
        <a:bodyPr/>
        <a:lstStyle/>
        <a:p>
          <a:endParaRPr lang="en-US"/>
        </a:p>
      </dgm:t>
    </dgm:pt>
    <dgm:pt modelId="{8111911B-4F2E-42F8-867F-4BD46253CBCF}" type="sibTrans" cxnId="{05D391EC-AFDE-43DD-99A9-069CEFC0BCA1}">
      <dgm:prSet/>
      <dgm:spPr/>
      <dgm:t>
        <a:bodyPr/>
        <a:lstStyle/>
        <a:p>
          <a:endParaRPr lang="en-US"/>
        </a:p>
      </dgm:t>
    </dgm:pt>
    <dgm:pt modelId="{2471DFA3-8CB6-45EE-8C93-98D88165A329}">
      <dgm:prSet/>
      <dgm:spPr/>
      <dgm:t>
        <a:bodyPr/>
        <a:lstStyle/>
        <a:p>
          <a:r>
            <a:rPr lang="en-US"/>
            <a:t>Use ChatGPT as a supplement to traditional language instruction methods</a:t>
          </a:r>
        </a:p>
      </dgm:t>
    </dgm:pt>
    <dgm:pt modelId="{BCE09C35-7ACD-4173-B1E0-4BD90036A666}" type="parTrans" cxnId="{3B183C54-BC6B-4B16-B46C-53FE73875091}">
      <dgm:prSet/>
      <dgm:spPr/>
      <dgm:t>
        <a:bodyPr/>
        <a:lstStyle/>
        <a:p>
          <a:endParaRPr lang="en-US"/>
        </a:p>
      </dgm:t>
    </dgm:pt>
    <dgm:pt modelId="{A63639AA-4ADB-4255-A9CC-04EEE1453951}" type="sibTrans" cxnId="{3B183C54-BC6B-4B16-B46C-53FE73875091}">
      <dgm:prSet/>
      <dgm:spPr/>
      <dgm:t>
        <a:bodyPr/>
        <a:lstStyle/>
        <a:p>
          <a:endParaRPr lang="en-US"/>
        </a:p>
      </dgm:t>
    </dgm:pt>
    <dgm:pt modelId="{781D7D3E-3AA9-487A-9010-7E62E72815A8}">
      <dgm:prSet/>
      <dgm:spPr/>
      <dgm:t>
        <a:bodyPr/>
        <a:lstStyle/>
        <a:p>
          <a:r>
            <a:rPr lang="en-US"/>
            <a:t>Create</a:t>
          </a:r>
        </a:p>
      </dgm:t>
    </dgm:pt>
    <dgm:pt modelId="{89693265-1467-4857-80F8-7783A2EE9B74}" type="parTrans" cxnId="{946B970A-E625-4B82-86AD-F936C7B99EED}">
      <dgm:prSet/>
      <dgm:spPr/>
      <dgm:t>
        <a:bodyPr/>
        <a:lstStyle/>
        <a:p>
          <a:endParaRPr lang="en-US"/>
        </a:p>
      </dgm:t>
    </dgm:pt>
    <dgm:pt modelId="{4AA12794-891E-4795-BE8A-5178F763AC0E}" type="sibTrans" cxnId="{946B970A-E625-4B82-86AD-F936C7B99EED}">
      <dgm:prSet/>
      <dgm:spPr/>
      <dgm:t>
        <a:bodyPr/>
        <a:lstStyle/>
        <a:p>
          <a:endParaRPr lang="en-US"/>
        </a:p>
      </dgm:t>
    </dgm:pt>
    <dgm:pt modelId="{AE35C206-E89D-4E78-8CCD-6D7E8576374B}">
      <dgm:prSet/>
      <dgm:spPr/>
      <dgm:t>
        <a:bodyPr/>
        <a:lstStyle/>
        <a:p>
          <a:r>
            <a:rPr lang="en-US"/>
            <a:t>Create custom assignments and prompts: Instructors can use ChatGPT to generate custom writing assignments and prompts that align with their specific learning objectives and goals. </a:t>
          </a:r>
        </a:p>
      </dgm:t>
    </dgm:pt>
    <dgm:pt modelId="{BADD15AF-3776-41D9-9336-C0F234E9B741}" type="parTrans" cxnId="{876794D2-3BD7-48A8-A01C-F5C7DBA4BC26}">
      <dgm:prSet/>
      <dgm:spPr/>
      <dgm:t>
        <a:bodyPr/>
        <a:lstStyle/>
        <a:p>
          <a:endParaRPr lang="en-US"/>
        </a:p>
      </dgm:t>
    </dgm:pt>
    <dgm:pt modelId="{4C3E76A2-A3D9-420A-8600-4E28867CB3C2}" type="sibTrans" cxnId="{876794D2-3BD7-48A8-A01C-F5C7DBA4BC26}">
      <dgm:prSet/>
      <dgm:spPr/>
      <dgm:t>
        <a:bodyPr/>
        <a:lstStyle/>
        <a:p>
          <a:endParaRPr lang="en-US"/>
        </a:p>
      </dgm:t>
    </dgm:pt>
    <dgm:pt modelId="{710EBDA6-924E-4AFD-818A-79FDA4E81522}">
      <dgm:prSet/>
      <dgm:spPr/>
      <dgm:t>
        <a:bodyPr/>
        <a:lstStyle/>
        <a:p>
          <a:r>
            <a:rPr lang="en-US"/>
            <a:t>Provide</a:t>
          </a:r>
        </a:p>
      </dgm:t>
    </dgm:pt>
    <dgm:pt modelId="{1FC81CD4-3457-4999-A77C-F570F63A4F47}" type="parTrans" cxnId="{6B0C5801-EBF5-41B0-ACD3-7F1EE83E646E}">
      <dgm:prSet/>
      <dgm:spPr/>
      <dgm:t>
        <a:bodyPr/>
        <a:lstStyle/>
        <a:p>
          <a:endParaRPr lang="en-US"/>
        </a:p>
      </dgm:t>
    </dgm:pt>
    <dgm:pt modelId="{D80DCA02-394C-4436-A14A-68C7CFA72345}" type="sibTrans" cxnId="{6B0C5801-EBF5-41B0-ACD3-7F1EE83E646E}">
      <dgm:prSet/>
      <dgm:spPr/>
      <dgm:t>
        <a:bodyPr/>
        <a:lstStyle/>
        <a:p>
          <a:endParaRPr lang="en-US"/>
        </a:p>
      </dgm:t>
    </dgm:pt>
    <dgm:pt modelId="{DD8C01B9-DBF9-4BB0-BEC2-770EE247AA79}">
      <dgm:prSet/>
      <dgm:spPr/>
      <dgm:t>
        <a:bodyPr/>
        <a:lstStyle/>
        <a:p>
          <a:r>
            <a:rPr lang="en-US"/>
            <a:t>Provide guidance and support: Instructors can use ChatGPT's feedback as a starting point for further discussion and feedback, helping students to understand how to improve their language skills over time.</a:t>
          </a:r>
        </a:p>
      </dgm:t>
    </dgm:pt>
    <dgm:pt modelId="{44F7008E-43F1-4CAF-AF66-D0B90372AA06}" type="parTrans" cxnId="{284DF7CD-286E-4C13-BC91-F3CA7A7BC719}">
      <dgm:prSet/>
      <dgm:spPr/>
      <dgm:t>
        <a:bodyPr/>
        <a:lstStyle/>
        <a:p>
          <a:endParaRPr lang="en-US"/>
        </a:p>
      </dgm:t>
    </dgm:pt>
    <dgm:pt modelId="{A41A179A-AC05-46BE-994B-3DEAA24E6F05}" type="sibTrans" cxnId="{284DF7CD-286E-4C13-BC91-F3CA7A7BC719}">
      <dgm:prSet/>
      <dgm:spPr/>
      <dgm:t>
        <a:bodyPr/>
        <a:lstStyle/>
        <a:p>
          <a:endParaRPr lang="en-US"/>
        </a:p>
      </dgm:t>
    </dgm:pt>
    <dgm:pt modelId="{C05D246E-F4EA-D947-AC79-6686B98EEBE1}" type="pres">
      <dgm:prSet presAssocID="{8CC4483B-2E7F-4899-8602-20E61F59B03C}" presName="Name0" presStyleCnt="0">
        <dgm:presLayoutVars>
          <dgm:dir/>
          <dgm:animLvl val="lvl"/>
          <dgm:resizeHandles val="exact"/>
        </dgm:presLayoutVars>
      </dgm:prSet>
      <dgm:spPr/>
    </dgm:pt>
    <dgm:pt modelId="{7B9D1E04-2FAC-4145-AAF8-F661D606A122}" type="pres">
      <dgm:prSet presAssocID="{F96C2679-77AE-4C71-80FF-11F73032A677}" presName="linNode" presStyleCnt="0"/>
      <dgm:spPr/>
    </dgm:pt>
    <dgm:pt modelId="{18A8A944-181B-EC46-9D8B-728F941B8172}" type="pres">
      <dgm:prSet presAssocID="{F96C2679-77AE-4C71-80FF-11F73032A677}" presName="parentText" presStyleLbl="alignNode1" presStyleIdx="0" presStyleCnt="3">
        <dgm:presLayoutVars>
          <dgm:chMax val="1"/>
          <dgm:bulletEnabled/>
        </dgm:presLayoutVars>
      </dgm:prSet>
      <dgm:spPr/>
    </dgm:pt>
    <dgm:pt modelId="{2E2B8869-977B-3248-BC02-5A44C0CFA71D}" type="pres">
      <dgm:prSet presAssocID="{F96C2679-77AE-4C71-80FF-11F73032A677}" presName="descendantText" presStyleLbl="alignAccFollowNode1" presStyleIdx="0" presStyleCnt="3">
        <dgm:presLayoutVars>
          <dgm:bulletEnabled/>
        </dgm:presLayoutVars>
      </dgm:prSet>
      <dgm:spPr/>
    </dgm:pt>
    <dgm:pt modelId="{07CA98DD-A2E0-564E-82F9-695273B36B81}" type="pres">
      <dgm:prSet presAssocID="{8111911B-4F2E-42F8-867F-4BD46253CBCF}" presName="sp" presStyleCnt="0"/>
      <dgm:spPr/>
    </dgm:pt>
    <dgm:pt modelId="{3FD8D3D0-5147-F749-BF7B-A48F52299297}" type="pres">
      <dgm:prSet presAssocID="{781D7D3E-3AA9-487A-9010-7E62E72815A8}" presName="linNode" presStyleCnt="0"/>
      <dgm:spPr/>
    </dgm:pt>
    <dgm:pt modelId="{9CE839E9-3F14-0548-8995-9F13ED868AC5}" type="pres">
      <dgm:prSet presAssocID="{781D7D3E-3AA9-487A-9010-7E62E72815A8}" presName="parentText" presStyleLbl="alignNode1" presStyleIdx="1" presStyleCnt="3">
        <dgm:presLayoutVars>
          <dgm:chMax val="1"/>
          <dgm:bulletEnabled/>
        </dgm:presLayoutVars>
      </dgm:prSet>
      <dgm:spPr/>
    </dgm:pt>
    <dgm:pt modelId="{9A4A49FA-97B6-B14A-8159-4E7D53D913B6}" type="pres">
      <dgm:prSet presAssocID="{781D7D3E-3AA9-487A-9010-7E62E72815A8}" presName="descendantText" presStyleLbl="alignAccFollowNode1" presStyleIdx="1" presStyleCnt="3">
        <dgm:presLayoutVars>
          <dgm:bulletEnabled/>
        </dgm:presLayoutVars>
      </dgm:prSet>
      <dgm:spPr/>
    </dgm:pt>
    <dgm:pt modelId="{C1EEC939-1110-4343-A890-2931BBA3627E}" type="pres">
      <dgm:prSet presAssocID="{4AA12794-891E-4795-BE8A-5178F763AC0E}" presName="sp" presStyleCnt="0"/>
      <dgm:spPr/>
    </dgm:pt>
    <dgm:pt modelId="{63607E4F-645E-A847-BB84-F8C95F91769F}" type="pres">
      <dgm:prSet presAssocID="{710EBDA6-924E-4AFD-818A-79FDA4E81522}" presName="linNode" presStyleCnt="0"/>
      <dgm:spPr/>
    </dgm:pt>
    <dgm:pt modelId="{60E38A38-99B7-CF49-AAC3-6E97D32B24E0}" type="pres">
      <dgm:prSet presAssocID="{710EBDA6-924E-4AFD-818A-79FDA4E81522}" presName="parentText" presStyleLbl="alignNode1" presStyleIdx="2" presStyleCnt="3">
        <dgm:presLayoutVars>
          <dgm:chMax val="1"/>
          <dgm:bulletEnabled/>
        </dgm:presLayoutVars>
      </dgm:prSet>
      <dgm:spPr/>
    </dgm:pt>
    <dgm:pt modelId="{D937BB70-E529-4449-8D54-B0ED18DCEE9F}" type="pres">
      <dgm:prSet presAssocID="{710EBDA6-924E-4AFD-818A-79FDA4E81522}" presName="descendantText" presStyleLbl="alignAccFollowNode1" presStyleIdx="2" presStyleCnt="3">
        <dgm:presLayoutVars>
          <dgm:bulletEnabled/>
        </dgm:presLayoutVars>
      </dgm:prSet>
      <dgm:spPr/>
    </dgm:pt>
  </dgm:ptLst>
  <dgm:cxnLst>
    <dgm:cxn modelId="{6B0C5801-EBF5-41B0-ACD3-7F1EE83E646E}" srcId="{8CC4483B-2E7F-4899-8602-20E61F59B03C}" destId="{710EBDA6-924E-4AFD-818A-79FDA4E81522}" srcOrd="2" destOrd="0" parTransId="{1FC81CD4-3457-4999-A77C-F570F63A4F47}" sibTransId="{D80DCA02-394C-4436-A14A-68C7CFA72345}"/>
    <dgm:cxn modelId="{2323EA01-9505-2249-A46B-9DB20F980C9A}" type="presOf" srcId="{AE35C206-E89D-4E78-8CCD-6D7E8576374B}" destId="{9A4A49FA-97B6-B14A-8159-4E7D53D913B6}" srcOrd="0" destOrd="0" presId="urn:microsoft.com/office/officeart/2016/7/layout/VerticalSolidActionList"/>
    <dgm:cxn modelId="{946B970A-E625-4B82-86AD-F936C7B99EED}" srcId="{8CC4483B-2E7F-4899-8602-20E61F59B03C}" destId="{781D7D3E-3AA9-487A-9010-7E62E72815A8}" srcOrd="1" destOrd="0" parTransId="{89693265-1467-4857-80F8-7783A2EE9B74}" sibTransId="{4AA12794-891E-4795-BE8A-5178F763AC0E}"/>
    <dgm:cxn modelId="{2354122E-B59C-3A47-85C4-66077EAFF788}" type="presOf" srcId="{781D7D3E-3AA9-487A-9010-7E62E72815A8}" destId="{9CE839E9-3F14-0548-8995-9F13ED868AC5}" srcOrd="0" destOrd="0" presId="urn:microsoft.com/office/officeart/2016/7/layout/VerticalSolidActionList"/>
    <dgm:cxn modelId="{C606323E-3D7C-BA45-B453-ADB3F71C3909}" type="presOf" srcId="{DD8C01B9-DBF9-4BB0-BEC2-770EE247AA79}" destId="{D937BB70-E529-4449-8D54-B0ED18DCEE9F}" srcOrd="0" destOrd="0" presId="urn:microsoft.com/office/officeart/2016/7/layout/VerticalSolidActionList"/>
    <dgm:cxn modelId="{3B183C54-BC6B-4B16-B46C-53FE73875091}" srcId="{F96C2679-77AE-4C71-80FF-11F73032A677}" destId="{2471DFA3-8CB6-45EE-8C93-98D88165A329}" srcOrd="0" destOrd="0" parTransId="{BCE09C35-7ACD-4173-B1E0-4BD90036A666}" sibTransId="{A63639AA-4ADB-4255-A9CC-04EEE1453951}"/>
    <dgm:cxn modelId="{EB1FCD66-523D-074F-A1B5-B434F6BED2E1}" type="presOf" srcId="{8CC4483B-2E7F-4899-8602-20E61F59B03C}" destId="{C05D246E-F4EA-D947-AC79-6686B98EEBE1}" srcOrd="0" destOrd="0" presId="urn:microsoft.com/office/officeart/2016/7/layout/VerticalSolidActionList"/>
    <dgm:cxn modelId="{E2CD66A9-7A01-2A49-881C-739E7DA02BB9}" type="presOf" srcId="{F96C2679-77AE-4C71-80FF-11F73032A677}" destId="{18A8A944-181B-EC46-9D8B-728F941B8172}" srcOrd="0" destOrd="0" presId="urn:microsoft.com/office/officeart/2016/7/layout/VerticalSolidActionList"/>
    <dgm:cxn modelId="{273601AB-02CD-BD40-B70F-34F6B3370B6B}" type="presOf" srcId="{2471DFA3-8CB6-45EE-8C93-98D88165A329}" destId="{2E2B8869-977B-3248-BC02-5A44C0CFA71D}" srcOrd="0" destOrd="0" presId="urn:microsoft.com/office/officeart/2016/7/layout/VerticalSolidActionList"/>
    <dgm:cxn modelId="{284DF7CD-286E-4C13-BC91-F3CA7A7BC719}" srcId="{710EBDA6-924E-4AFD-818A-79FDA4E81522}" destId="{DD8C01B9-DBF9-4BB0-BEC2-770EE247AA79}" srcOrd="0" destOrd="0" parTransId="{44F7008E-43F1-4CAF-AF66-D0B90372AA06}" sibTransId="{A41A179A-AC05-46BE-994B-3DEAA24E6F05}"/>
    <dgm:cxn modelId="{876794D2-3BD7-48A8-A01C-F5C7DBA4BC26}" srcId="{781D7D3E-3AA9-487A-9010-7E62E72815A8}" destId="{AE35C206-E89D-4E78-8CCD-6D7E8576374B}" srcOrd="0" destOrd="0" parTransId="{BADD15AF-3776-41D9-9336-C0F234E9B741}" sibTransId="{4C3E76A2-A3D9-420A-8600-4E28867CB3C2}"/>
    <dgm:cxn modelId="{05D391EC-AFDE-43DD-99A9-069CEFC0BCA1}" srcId="{8CC4483B-2E7F-4899-8602-20E61F59B03C}" destId="{F96C2679-77AE-4C71-80FF-11F73032A677}" srcOrd="0" destOrd="0" parTransId="{6932E9AC-A10A-43CB-BD1C-7A01948A680B}" sibTransId="{8111911B-4F2E-42F8-867F-4BD46253CBCF}"/>
    <dgm:cxn modelId="{9CEE2AFC-B342-F44D-99D3-76C2779EE468}" type="presOf" srcId="{710EBDA6-924E-4AFD-818A-79FDA4E81522}" destId="{60E38A38-99B7-CF49-AAC3-6E97D32B24E0}" srcOrd="0" destOrd="0" presId="urn:microsoft.com/office/officeart/2016/7/layout/VerticalSolidActionList"/>
    <dgm:cxn modelId="{811AD5BE-496A-DF4D-BE35-488751B3FDF6}" type="presParOf" srcId="{C05D246E-F4EA-D947-AC79-6686B98EEBE1}" destId="{7B9D1E04-2FAC-4145-AAF8-F661D606A122}" srcOrd="0" destOrd="0" presId="urn:microsoft.com/office/officeart/2016/7/layout/VerticalSolidActionList"/>
    <dgm:cxn modelId="{5FB1EFE3-53E8-0746-B42D-F267BB53C32C}" type="presParOf" srcId="{7B9D1E04-2FAC-4145-AAF8-F661D606A122}" destId="{18A8A944-181B-EC46-9D8B-728F941B8172}" srcOrd="0" destOrd="0" presId="urn:microsoft.com/office/officeart/2016/7/layout/VerticalSolidActionList"/>
    <dgm:cxn modelId="{C70716C8-293A-0C4A-8014-785BEDBCC81E}" type="presParOf" srcId="{7B9D1E04-2FAC-4145-AAF8-F661D606A122}" destId="{2E2B8869-977B-3248-BC02-5A44C0CFA71D}" srcOrd="1" destOrd="0" presId="urn:microsoft.com/office/officeart/2016/7/layout/VerticalSolidActionList"/>
    <dgm:cxn modelId="{2802512E-86EE-9D4E-B978-3A5099E434A4}" type="presParOf" srcId="{C05D246E-F4EA-D947-AC79-6686B98EEBE1}" destId="{07CA98DD-A2E0-564E-82F9-695273B36B81}" srcOrd="1" destOrd="0" presId="urn:microsoft.com/office/officeart/2016/7/layout/VerticalSolidActionList"/>
    <dgm:cxn modelId="{192A6FD0-A125-4F45-8350-700C53A5CDDF}" type="presParOf" srcId="{C05D246E-F4EA-D947-AC79-6686B98EEBE1}" destId="{3FD8D3D0-5147-F749-BF7B-A48F52299297}" srcOrd="2" destOrd="0" presId="urn:microsoft.com/office/officeart/2016/7/layout/VerticalSolidActionList"/>
    <dgm:cxn modelId="{37BAB9AE-424F-E04A-9861-66CD43C75011}" type="presParOf" srcId="{3FD8D3D0-5147-F749-BF7B-A48F52299297}" destId="{9CE839E9-3F14-0548-8995-9F13ED868AC5}" srcOrd="0" destOrd="0" presId="urn:microsoft.com/office/officeart/2016/7/layout/VerticalSolidActionList"/>
    <dgm:cxn modelId="{38E95203-A204-3848-997C-AD6CBEF5CBEA}" type="presParOf" srcId="{3FD8D3D0-5147-F749-BF7B-A48F52299297}" destId="{9A4A49FA-97B6-B14A-8159-4E7D53D913B6}" srcOrd="1" destOrd="0" presId="urn:microsoft.com/office/officeart/2016/7/layout/VerticalSolidActionList"/>
    <dgm:cxn modelId="{602D6260-4FE4-354D-B527-F4A5025D4899}" type="presParOf" srcId="{C05D246E-F4EA-D947-AC79-6686B98EEBE1}" destId="{C1EEC939-1110-4343-A890-2931BBA3627E}" srcOrd="3" destOrd="0" presId="urn:microsoft.com/office/officeart/2016/7/layout/VerticalSolidActionList"/>
    <dgm:cxn modelId="{8033214F-4843-6148-B915-44F2177AFDE9}" type="presParOf" srcId="{C05D246E-F4EA-D947-AC79-6686B98EEBE1}" destId="{63607E4F-645E-A847-BB84-F8C95F91769F}" srcOrd="4" destOrd="0" presId="urn:microsoft.com/office/officeart/2016/7/layout/VerticalSolidActionList"/>
    <dgm:cxn modelId="{57CCE5ED-BDB4-2942-BC1F-C76B7429B7CC}" type="presParOf" srcId="{63607E4F-645E-A847-BB84-F8C95F91769F}" destId="{60E38A38-99B7-CF49-AAC3-6E97D32B24E0}" srcOrd="0" destOrd="0" presId="urn:microsoft.com/office/officeart/2016/7/layout/VerticalSolidActionList"/>
    <dgm:cxn modelId="{E1561333-9459-FE49-BC1F-1E87C4B9D3C9}" type="presParOf" srcId="{63607E4F-645E-A847-BB84-F8C95F91769F}" destId="{D937BB70-E529-4449-8D54-B0ED18DCEE9F}"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8349D3-FF71-4ADD-90FF-DB6E34DFD5D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AA873FDE-351B-48A9-94BB-6B2DD6221050}">
      <dgm:prSet/>
      <dgm:spPr/>
      <dgm:t>
        <a:bodyPr/>
        <a:lstStyle/>
        <a:p>
          <a:r>
            <a:rPr lang="en-US" b="1" i="0" dirty="0"/>
            <a:t>writing emails and letters</a:t>
          </a:r>
          <a:endParaRPr lang="en-US" dirty="0"/>
        </a:p>
      </dgm:t>
    </dgm:pt>
    <dgm:pt modelId="{CE7C1499-1919-4B5C-A99B-FA4DDC8838BD}" type="parTrans" cxnId="{353F3801-3141-4068-912E-42F4E5DE4350}">
      <dgm:prSet/>
      <dgm:spPr/>
      <dgm:t>
        <a:bodyPr/>
        <a:lstStyle/>
        <a:p>
          <a:endParaRPr lang="en-US"/>
        </a:p>
      </dgm:t>
    </dgm:pt>
    <dgm:pt modelId="{26E39C18-89CB-4011-ADCA-337BFF89A7E0}" type="sibTrans" cxnId="{353F3801-3141-4068-912E-42F4E5DE4350}">
      <dgm:prSet/>
      <dgm:spPr/>
      <dgm:t>
        <a:bodyPr/>
        <a:lstStyle/>
        <a:p>
          <a:endParaRPr lang="en-US"/>
        </a:p>
      </dgm:t>
    </dgm:pt>
    <dgm:pt modelId="{F352EFA3-06EA-4A12-9DD0-F6731B0BDDD0}">
      <dgm:prSet/>
      <dgm:spPr/>
      <dgm:t>
        <a:bodyPr/>
        <a:lstStyle/>
        <a:p>
          <a:r>
            <a:rPr lang="en-US" b="1" i="0" dirty="0"/>
            <a:t>drafting a variety of forms</a:t>
          </a:r>
          <a:endParaRPr lang="en-US" dirty="0"/>
        </a:p>
      </dgm:t>
    </dgm:pt>
    <dgm:pt modelId="{2FF33ABC-42F5-4364-8BCD-78C52D4955FA}" type="parTrans" cxnId="{CCE3D209-8AF8-4BED-8E61-0C8F945E68D1}">
      <dgm:prSet/>
      <dgm:spPr/>
      <dgm:t>
        <a:bodyPr/>
        <a:lstStyle/>
        <a:p>
          <a:endParaRPr lang="en-US"/>
        </a:p>
      </dgm:t>
    </dgm:pt>
    <dgm:pt modelId="{9271CA68-AF7F-44CB-83A5-98F3AE9C6F93}" type="sibTrans" cxnId="{CCE3D209-8AF8-4BED-8E61-0C8F945E68D1}">
      <dgm:prSet/>
      <dgm:spPr/>
      <dgm:t>
        <a:bodyPr/>
        <a:lstStyle/>
        <a:p>
          <a:endParaRPr lang="en-US"/>
        </a:p>
      </dgm:t>
    </dgm:pt>
    <dgm:pt modelId="{4C80E63A-B915-4D15-ADDA-0539DDC4E569}">
      <dgm:prSet/>
      <dgm:spPr/>
      <dgm:t>
        <a:bodyPr/>
        <a:lstStyle/>
        <a:p>
          <a:r>
            <a:rPr lang="en-US" b="1" i="0" dirty="0"/>
            <a:t>generating job postings </a:t>
          </a:r>
          <a:br>
            <a:rPr lang="en-US" b="1" i="0" dirty="0"/>
          </a:br>
          <a:endParaRPr lang="en-US" dirty="0"/>
        </a:p>
      </dgm:t>
    </dgm:pt>
    <dgm:pt modelId="{2C03B4DE-71FC-473A-B86C-2AAED77FBB0A}" type="parTrans" cxnId="{41145D20-B4C9-4B8F-ABA1-3841C0CAB4D3}">
      <dgm:prSet/>
      <dgm:spPr/>
      <dgm:t>
        <a:bodyPr/>
        <a:lstStyle/>
        <a:p>
          <a:endParaRPr lang="en-US"/>
        </a:p>
      </dgm:t>
    </dgm:pt>
    <dgm:pt modelId="{D5C76D74-C870-4A74-AE1C-A6319DE15912}" type="sibTrans" cxnId="{41145D20-B4C9-4B8F-ABA1-3841C0CAB4D3}">
      <dgm:prSet/>
      <dgm:spPr/>
      <dgm:t>
        <a:bodyPr/>
        <a:lstStyle/>
        <a:p>
          <a:endParaRPr lang="en-US"/>
        </a:p>
      </dgm:t>
    </dgm:pt>
    <dgm:pt modelId="{50F8D267-84A3-4342-A004-AD2CC51DDC9E}">
      <dgm:prSet/>
      <dgm:spPr/>
      <dgm:t>
        <a:bodyPr/>
        <a:lstStyle/>
        <a:p>
          <a:r>
            <a:rPr lang="en-US" b="1" i="0" dirty="0"/>
            <a:t>summaries </a:t>
          </a:r>
          <a:endParaRPr lang="en-US" dirty="0"/>
        </a:p>
      </dgm:t>
    </dgm:pt>
    <dgm:pt modelId="{FBC0FDA3-8549-482A-A785-2E7EF7E4C805}" type="parTrans" cxnId="{ABAA3923-8430-459F-B577-94C0960C7775}">
      <dgm:prSet/>
      <dgm:spPr/>
      <dgm:t>
        <a:bodyPr/>
        <a:lstStyle/>
        <a:p>
          <a:endParaRPr lang="en-US"/>
        </a:p>
      </dgm:t>
    </dgm:pt>
    <dgm:pt modelId="{B093C497-F2FA-4A9F-BA0B-4211A4B6757F}" type="sibTrans" cxnId="{ABAA3923-8430-459F-B577-94C0960C7775}">
      <dgm:prSet/>
      <dgm:spPr/>
      <dgm:t>
        <a:bodyPr/>
        <a:lstStyle/>
        <a:p>
          <a:endParaRPr lang="en-US"/>
        </a:p>
      </dgm:t>
    </dgm:pt>
    <dgm:pt modelId="{1061D61B-9D3C-46EF-B2F9-61231F1521E0}">
      <dgm:prSet/>
      <dgm:spPr/>
      <dgm:t>
        <a:bodyPr/>
        <a:lstStyle/>
        <a:p>
          <a:r>
            <a:rPr lang="en-US" b="1" i="0" dirty="0"/>
            <a:t>content for news articles </a:t>
          </a:r>
          <a:endParaRPr lang="en-US" dirty="0"/>
        </a:p>
      </dgm:t>
    </dgm:pt>
    <dgm:pt modelId="{A61DA5FB-61D1-4D5E-84A7-F8C570B38610}" type="parTrans" cxnId="{99441146-1156-45CF-B0F0-36CBB109ADC1}">
      <dgm:prSet/>
      <dgm:spPr/>
      <dgm:t>
        <a:bodyPr/>
        <a:lstStyle/>
        <a:p>
          <a:endParaRPr lang="en-US"/>
        </a:p>
      </dgm:t>
    </dgm:pt>
    <dgm:pt modelId="{C7E93198-C140-4971-A163-46FF021BCF03}" type="sibTrans" cxnId="{99441146-1156-45CF-B0F0-36CBB109ADC1}">
      <dgm:prSet/>
      <dgm:spPr/>
      <dgm:t>
        <a:bodyPr/>
        <a:lstStyle/>
        <a:p>
          <a:endParaRPr lang="en-US"/>
        </a:p>
      </dgm:t>
    </dgm:pt>
    <dgm:pt modelId="{FBB9181F-2F5C-4F95-84B3-49B1A584267A}">
      <dgm:prSet/>
      <dgm:spPr/>
      <dgm:t>
        <a:bodyPr/>
        <a:lstStyle/>
        <a:p>
          <a:r>
            <a:rPr lang="en-US" b="1" i="0" dirty="0"/>
            <a:t>blog posts </a:t>
          </a:r>
          <a:endParaRPr lang="en-US" dirty="0"/>
        </a:p>
      </dgm:t>
    </dgm:pt>
    <dgm:pt modelId="{16C1250D-B5C1-4C14-86AC-3AAB7F728942}" type="parTrans" cxnId="{3EF01B1A-DAA8-4016-BD74-03412A56FACB}">
      <dgm:prSet/>
      <dgm:spPr/>
      <dgm:t>
        <a:bodyPr/>
        <a:lstStyle/>
        <a:p>
          <a:endParaRPr lang="en-US"/>
        </a:p>
      </dgm:t>
    </dgm:pt>
    <dgm:pt modelId="{5A0AE66B-E9B6-4A42-BA24-40D71D60F2B3}" type="sibTrans" cxnId="{3EF01B1A-DAA8-4016-BD74-03412A56FACB}">
      <dgm:prSet/>
      <dgm:spPr/>
      <dgm:t>
        <a:bodyPr/>
        <a:lstStyle/>
        <a:p>
          <a:endParaRPr lang="en-US"/>
        </a:p>
      </dgm:t>
    </dgm:pt>
    <dgm:pt modelId="{CB008E6A-8BDD-43CD-BDE1-010E94F57FC1}">
      <dgm:prSet/>
      <dgm:spPr/>
      <dgm:t>
        <a:bodyPr/>
        <a:lstStyle/>
        <a:p>
          <a:r>
            <a:rPr lang="en-US" b="1" i="0" dirty="0"/>
            <a:t>social media posts</a:t>
          </a:r>
          <a:endParaRPr lang="en-US" dirty="0"/>
        </a:p>
      </dgm:t>
    </dgm:pt>
    <dgm:pt modelId="{5BC4569F-1CD5-47DA-876D-7D6C3D300585}" type="parTrans" cxnId="{BAF452AC-639A-45D3-AEAE-8B5A221ED907}">
      <dgm:prSet/>
      <dgm:spPr/>
      <dgm:t>
        <a:bodyPr/>
        <a:lstStyle/>
        <a:p>
          <a:endParaRPr lang="en-US"/>
        </a:p>
      </dgm:t>
    </dgm:pt>
    <dgm:pt modelId="{A793DF2A-3A48-443F-989D-771AE846CDF0}" type="sibTrans" cxnId="{BAF452AC-639A-45D3-AEAE-8B5A221ED907}">
      <dgm:prSet/>
      <dgm:spPr/>
      <dgm:t>
        <a:bodyPr/>
        <a:lstStyle/>
        <a:p>
          <a:endParaRPr lang="en-US"/>
        </a:p>
      </dgm:t>
    </dgm:pt>
    <dgm:pt modelId="{CBB92D5B-8CB9-4F8A-975F-04926BD31062}">
      <dgm:prSet/>
      <dgm:spPr/>
      <dgm:t>
        <a:bodyPr/>
        <a:lstStyle/>
        <a:p>
          <a:r>
            <a:rPr lang="en-US" b="1" i="0" dirty="0"/>
            <a:t>home listings</a:t>
          </a:r>
          <a:br>
            <a:rPr lang="en-US" b="1" i="0" dirty="0"/>
          </a:br>
          <a:endParaRPr lang="en-US" dirty="0"/>
        </a:p>
      </dgm:t>
    </dgm:pt>
    <dgm:pt modelId="{3B8241E1-1E2C-4897-9D0F-B2D258B1D679}" type="parTrans" cxnId="{048FE757-C0B9-4BA7-8CE4-EA88DC1B959A}">
      <dgm:prSet/>
      <dgm:spPr/>
      <dgm:t>
        <a:bodyPr/>
        <a:lstStyle/>
        <a:p>
          <a:endParaRPr lang="en-US"/>
        </a:p>
      </dgm:t>
    </dgm:pt>
    <dgm:pt modelId="{C35FA754-CAF9-4742-81AE-3CF53B03E7BE}" type="sibTrans" cxnId="{048FE757-C0B9-4BA7-8CE4-EA88DC1B959A}">
      <dgm:prSet/>
      <dgm:spPr/>
      <dgm:t>
        <a:bodyPr/>
        <a:lstStyle/>
        <a:p>
          <a:endParaRPr lang="en-US"/>
        </a:p>
      </dgm:t>
    </dgm:pt>
    <dgm:pt modelId="{275CAC48-B638-D542-97AA-1F73F74C1CA1}">
      <dgm:prSet/>
      <dgm:spPr/>
      <dgm:t>
        <a:bodyPr/>
        <a:lstStyle/>
        <a:p>
          <a:pPr rtl="0"/>
          <a:r>
            <a:rPr lang="en-US" b="1" i="0" dirty="0"/>
            <a:t>headlines </a:t>
          </a:r>
          <a:endParaRPr lang="en-US" dirty="0"/>
        </a:p>
      </dgm:t>
    </dgm:pt>
    <dgm:pt modelId="{961F3191-AA12-4846-93AE-9FB132A4CCD0}" type="parTrans" cxnId="{1E47D9D3-B5B2-5041-8EF3-770D151F0B4A}">
      <dgm:prSet/>
      <dgm:spPr/>
      <dgm:t>
        <a:bodyPr/>
        <a:lstStyle/>
        <a:p>
          <a:endParaRPr lang="en-US"/>
        </a:p>
      </dgm:t>
    </dgm:pt>
    <dgm:pt modelId="{595EF1DE-AE96-6C47-A459-E1B1D89F345C}" type="sibTrans" cxnId="{1E47D9D3-B5B2-5041-8EF3-770D151F0B4A}">
      <dgm:prSet/>
      <dgm:spPr/>
      <dgm:t>
        <a:bodyPr/>
        <a:lstStyle/>
        <a:p>
          <a:endParaRPr lang="en-US"/>
        </a:p>
      </dgm:t>
    </dgm:pt>
    <dgm:pt modelId="{A27A5439-6A4E-DC4F-89A3-1E4F700E6658}" type="pres">
      <dgm:prSet presAssocID="{D88349D3-FF71-4ADD-90FF-DB6E34DFD5D4}" presName="diagram" presStyleCnt="0">
        <dgm:presLayoutVars>
          <dgm:dir/>
          <dgm:resizeHandles val="exact"/>
        </dgm:presLayoutVars>
      </dgm:prSet>
      <dgm:spPr/>
    </dgm:pt>
    <dgm:pt modelId="{8CCEB968-41B1-F746-A4BE-1A919B0B6680}" type="pres">
      <dgm:prSet presAssocID="{AA873FDE-351B-48A9-94BB-6B2DD6221050}" presName="node" presStyleLbl="node1" presStyleIdx="0" presStyleCnt="9">
        <dgm:presLayoutVars>
          <dgm:bulletEnabled val="1"/>
        </dgm:presLayoutVars>
      </dgm:prSet>
      <dgm:spPr/>
    </dgm:pt>
    <dgm:pt modelId="{D7C47C31-772D-5646-A225-3B5D9369AD9D}" type="pres">
      <dgm:prSet presAssocID="{26E39C18-89CB-4011-ADCA-337BFF89A7E0}" presName="sibTrans" presStyleCnt="0"/>
      <dgm:spPr/>
    </dgm:pt>
    <dgm:pt modelId="{B89285CF-3C69-D649-8160-FCAC140B132A}" type="pres">
      <dgm:prSet presAssocID="{F352EFA3-06EA-4A12-9DD0-F6731B0BDDD0}" presName="node" presStyleLbl="node1" presStyleIdx="1" presStyleCnt="9">
        <dgm:presLayoutVars>
          <dgm:bulletEnabled val="1"/>
        </dgm:presLayoutVars>
      </dgm:prSet>
      <dgm:spPr/>
    </dgm:pt>
    <dgm:pt modelId="{30930F54-C810-4E4D-A9A6-FB517BFE3BC1}" type="pres">
      <dgm:prSet presAssocID="{9271CA68-AF7F-44CB-83A5-98F3AE9C6F93}" presName="sibTrans" presStyleCnt="0"/>
      <dgm:spPr/>
    </dgm:pt>
    <dgm:pt modelId="{69CB7882-D9C4-994F-A361-E516347CA4AF}" type="pres">
      <dgm:prSet presAssocID="{4C80E63A-B915-4D15-ADDA-0539DDC4E569}" presName="node" presStyleLbl="node1" presStyleIdx="2" presStyleCnt="9">
        <dgm:presLayoutVars>
          <dgm:bulletEnabled val="1"/>
        </dgm:presLayoutVars>
      </dgm:prSet>
      <dgm:spPr/>
    </dgm:pt>
    <dgm:pt modelId="{88B6CDBF-8043-B845-B8A4-E504C425E6EE}" type="pres">
      <dgm:prSet presAssocID="{D5C76D74-C870-4A74-AE1C-A6319DE15912}" presName="sibTrans" presStyleCnt="0"/>
      <dgm:spPr/>
    </dgm:pt>
    <dgm:pt modelId="{ED07C4A1-DAD3-364B-A797-208135928C40}" type="pres">
      <dgm:prSet presAssocID="{275CAC48-B638-D542-97AA-1F73F74C1CA1}" presName="node" presStyleLbl="node1" presStyleIdx="3" presStyleCnt="9">
        <dgm:presLayoutVars>
          <dgm:bulletEnabled val="1"/>
        </dgm:presLayoutVars>
      </dgm:prSet>
      <dgm:spPr/>
    </dgm:pt>
    <dgm:pt modelId="{C0156CD1-5F6E-754D-BA4A-EA4873022622}" type="pres">
      <dgm:prSet presAssocID="{595EF1DE-AE96-6C47-A459-E1B1D89F345C}" presName="sibTrans" presStyleCnt="0"/>
      <dgm:spPr/>
    </dgm:pt>
    <dgm:pt modelId="{7C67A687-4799-2F4E-AD4D-A8385C9E523B}" type="pres">
      <dgm:prSet presAssocID="{50F8D267-84A3-4342-A004-AD2CC51DDC9E}" presName="node" presStyleLbl="node1" presStyleIdx="4" presStyleCnt="9">
        <dgm:presLayoutVars>
          <dgm:bulletEnabled val="1"/>
        </dgm:presLayoutVars>
      </dgm:prSet>
      <dgm:spPr/>
    </dgm:pt>
    <dgm:pt modelId="{E6B178CA-54BA-2E42-BB2C-66317021EBDD}" type="pres">
      <dgm:prSet presAssocID="{B093C497-F2FA-4A9F-BA0B-4211A4B6757F}" presName="sibTrans" presStyleCnt="0"/>
      <dgm:spPr/>
    </dgm:pt>
    <dgm:pt modelId="{7CC6BCCA-8821-9940-A946-8BA0EE8B5A96}" type="pres">
      <dgm:prSet presAssocID="{1061D61B-9D3C-46EF-B2F9-61231F1521E0}" presName="node" presStyleLbl="node1" presStyleIdx="5" presStyleCnt="9">
        <dgm:presLayoutVars>
          <dgm:bulletEnabled val="1"/>
        </dgm:presLayoutVars>
      </dgm:prSet>
      <dgm:spPr/>
    </dgm:pt>
    <dgm:pt modelId="{4EC5C62D-0563-194C-AFB2-4FE1560F8226}" type="pres">
      <dgm:prSet presAssocID="{C7E93198-C140-4971-A163-46FF021BCF03}" presName="sibTrans" presStyleCnt="0"/>
      <dgm:spPr/>
    </dgm:pt>
    <dgm:pt modelId="{D026495C-D97A-5042-826E-B4B5674B95DC}" type="pres">
      <dgm:prSet presAssocID="{FBB9181F-2F5C-4F95-84B3-49B1A584267A}" presName="node" presStyleLbl="node1" presStyleIdx="6" presStyleCnt="9">
        <dgm:presLayoutVars>
          <dgm:bulletEnabled val="1"/>
        </dgm:presLayoutVars>
      </dgm:prSet>
      <dgm:spPr/>
    </dgm:pt>
    <dgm:pt modelId="{B4A50846-750E-4C43-B34E-82063213AFBA}" type="pres">
      <dgm:prSet presAssocID="{5A0AE66B-E9B6-4A42-BA24-40D71D60F2B3}" presName="sibTrans" presStyleCnt="0"/>
      <dgm:spPr/>
    </dgm:pt>
    <dgm:pt modelId="{90AA9B74-1537-334D-BD32-9F63DB891317}" type="pres">
      <dgm:prSet presAssocID="{CB008E6A-8BDD-43CD-BDE1-010E94F57FC1}" presName="node" presStyleLbl="node1" presStyleIdx="7" presStyleCnt="9">
        <dgm:presLayoutVars>
          <dgm:bulletEnabled val="1"/>
        </dgm:presLayoutVars>
      </dgm:prSet>
      <dgm:spPr/>
    </dgm:pt>
    <dgm:pt modelId="{A15BEEEF-C0B5-0B4C-9A91-6A48C52D726E}" type="pres">
      <dgm:prSet presAssocID="{A793DF2A-3A48-443F-989D-771AE846CDF0}" presName="sibTrans" presStyleCnt="0"/>
      <dgm:spPr/>
    </dgm:pt>
    <dgm:pt modelId="{2B7222C7-161C-C244-B790-DE8D36DB963D}" type="pres">
      <dgm:prSet presAssocID="{CBB92D5B-8CB9-4F8A-975F-04926BD31062}" presName="node" presStyleLbl="node1" presStyleIdx="8" presStyleCnt="9">
        <dgm:presLayoutVars>
          <dgm:bulletEnabled val="1"/>
        </dgm:presLayoutVars>
      </dgm:prSet>
      <dgm:spPr/>
    </dgm:pt>
  </dgm:ptLst>
  <dgm:cxnLst>
    <dgm:cxn modelId="{353F3801-3141-4068-912E-42F4E5DE4350}" srcId="{D88349D3-FF71-4ADD-90FF-DB6E34DFD5D4}" destId="{AA873FDE-351B-48A9-94BB-6B2DD6221050}" srcOrd="0" destOrd="0" parTransId="{CE7C1499-1919-4B5C-A99B-FA4DDC8838BD}" sibTransId="{26E39C18-89CB-4011-ADCA-337BFF89A7E0}"/>
    <dgm:cxn modelId="{9F9CA501-4BBC-6441-AA5A-D7E3BAF4817B}" type="presOf" srcId="{F352EFA3-06EA-4A12-9DD0-F6731B0BDDD0}" destId="{B89285CF-3C69-D649-8160-FCAC140B132A}" srcOrd="0" destOrd="0" presId="urn:microsoft.com/office/officeart/2005/8/layout/default"/>
    <dgm:cxn modelId="{EAB03909-E382-C24E-A756-F536C449064C}" type="presOf" srcId="{CB008E6A-8BDD-43CD-BDE1-010E94F57FC1}" destId="{90AA9B74-1537-334D-BD32-9F63DB891317}" srcOrd="0" destOrd="0" presId="urn:microsoft.com/office/officeart/2005/8/layout/default"/>
    <dgm:cxn modelId="{CCE3D209-8AF8-4BED-8E61-0C8F945E68D1}" srcId="{D88349D3-FF71-4ADD-90FF-DB6E34DFD5D4}" destId="{F352EFA3-06EA-4A12-9DD0-F6731B0BDDD0}" srcOrd="1" destOrd="0" parTransId="{2FF33ABC-42F5-4364-8BCD-78C52D4955FA}" sibTransId="{9271CA68-AF7F-44CB-83A5-98F3AE9C6F93}"/>
    <dgm:cxn modelId="{3EF01B1A-DAA8-4016-BD74-03412A56FACB}" srcId="{D88349D3-FF71-4ADD-90FF-DB6E34DFD5D4}" destId="{FBB9181F-2F5C-4F95-84B3-49B1A584267A}" srcOrd="6" destOrd="0" parTransId="{16C1250D-B5C1-4C14-86AC-3AAB7F728942}" sibTransId="{5A0AE66B-E9B6-4A42-BA24-40D71D60F2B3}"/>
    <dgm:cxn modelId="{CA09C11D-D180-3A4C-987E-85AAE6807AEE}" type="presOf" srcId="{4C80E63A-B915-4D15-ADDA-0539DDC4E569}" destId="{69CB7882-D9C4-994F-A361-E516347CA4AF}" srcOrd="0" destOrd="0" presId="urn:microsoft.com/office/officeart/2005/8/layout/default"/>
    <dgm:cxn modelId="{41145D20-B4C9-4B8F-ABA1-3841C0CAB4D3}" srcId="{D88349D3-FF71-4ADD-90FF-DB6E34DFD5D4}" destId="{4C80E63A-B915-4D15-ADDA-0539DDC4E569}" srcOrd="2" destOrd="0" parTransId="{2C03B4DE-71FC-473A-B86C-2AAED77FBB0A}" sibTransId="{D5C76D74-C870-4A74-AE1C-A6319DE15912}"/>
    <dgm:cxn modelId="{ABAA3923-8430-459F-B577-94C0960C7775}" srcId="{D88349D3-FF71-4ADD-90FF-DB6E34DFD5D4}" destId="{50F8D267-84A3-4342-A004-AD2CC51DDC9E}" srcOrd="4" destOrd="0" parTransId="{FBC0FDA3-8549-482A-A785-2E7EF7E4C805}" sibTransId="{B093C497-F2FA-4A9F-BA0B-4211A4B6757F}"/>
    <dgm:cxn modelId="{99441146-1156-45CF-B0F0-36CBB109ADC1}" srcId="{D88349D3-FF71-4ADD-90FF-DB6E34DFD5D4}" destId="{1061D61B-9D3C-46EF-B2F9-61231F1521E0}" srcOrd="5" destOrd="0" parTransId="{A61DA5FB-61D1-4D5E-84A7-F8C570B38610}" sibTransId="{C7E93198-C140-4971-A163-46FF021BCF03}"/>
    <dgm:cxn modelId="{048FE757-C0B9-4BA7-8CE4-EA88DC1B959A}" srcId="{D88349D3-FF71-4ADD-90FF-DB6E34DFD5D4}" destId="{CBB92D5B-8CB9-4F8A-975F-04926BD31062}" srcOrd="8" destOrd="0" parTransId="{3B8241E1-1E2C-4897-9D0F-B2D258B1D679}" sibTransId="{C35FA754-CAF9-4742-81AE-3CF53B03E7BE}"/>
    <dgm:cxn modelId="{3335635A-D883-284A-B806-9F31778DB09C}" type="presOf" srcId="{1061D61B-9D3C-46EF-B2F9-61231F1521E0}" destId="{7CC6BCCA-8821-9940-A946-8BA0EE8B5A96}" srcOrd="0" destOrd="0" presId="urn:microsoft.com/office/officeart/2005/8/layout/default"/>
    <dgm:cxn modelId="{52743B81-E018-2B4A-B1C8-75546A783EE2}" type="presOf" srcId="{FBB9181F-2F5C-4F95-84B3-49B1A584267A}" destId="{D026495C-D97A-5042-826E-B4B5674B95DC}" srcOrd="0" destOrd="0" presId="urn:microsoft.com/office/officeart/2005/8/layout/default"/>
    <dgm:cxn modelId="{F9593B92-0A5C-D943-BE1F-2C46DB2A3D57}" type="presOf" srcId="{AA873FDE-351B-48A9-94BB-6B2DD6221050}" destId="{8CCEB968-41B1-F746-A4BE-1A919B0B6680}" srcOrd="0" destOrd="0" presId="urn:microsoft.com/office/officeart/2005/8/layout/default"/>
    <dgm:cxn modelId="{BAF452AC-639A-45D3-AEAE-8B5A221ED907}" srcId="{D88349D3-FF71-4ADD-90FF-DB6E34DFD5D4}" destId="{CB008E6A-8BDD-43CD-BDE1-010E94F57FC1}" srcOrd="7" destOrd="0" parTransId="{5BC4569F-1CD5-47DA-876D-7D6C3D300585}" sibTransId="{A793DF2A-3A48-443F-989D-771AE846CDF0}"/>
    <dgm:cxn modelId="{0C3DE8BB-A6FF-AF46-9949-E4011EE2CFE4}" type="presOf" srcId="{CBB92D5B-8CB9-4F8A-975F-04926BD31062}" destId="{2B7222C7-161C-C244-B790-DE8D36DB963D}" srcOrd="0" destOrd="0" presId="urn:microsoft.com/office/officeart/2005/8/layout/default"/>
    <dgm:cxn modelId="{FAE2C8C8-A262-F340-8A59-01AE3802113C}" type="presOf" srcId="{D88349D3-FF71-4ADD-90FF-DB6E34DFD5D4}" destId="{A27A5439-6A4E-DC4F-89A3-1E4F700E6658}" srcOrd="0" destOrd="0" presId="urn:microsoft.com/office/officeart/2005/8/layout/default"/>
    <dgm:cxn modelId="{1E47D9D3-B5B2-5041-8EF3-770D151F0B4A}" srcId="{D88349D3-FF71-4ADD-90FF-DB6E34DFD5D4}" destId="{275CAC48-B638-D542-97AA-1F73F74C1CA1}" srcOrd="3" destOrd="0" parTransId="{961F3191-AA12-4846-93AE-9FB132A4CCD0}" sibTransId="{595EF1DE-AE96-6C47-A459-E1B1D89F345C}"/>
    <dgm:cxn modelId="{590063DF-93D9-B24C-BD47-047B5E6E40E9}" type="presOf" srcId="{50F8D267-84A3-4342-A004-AD2CC51DDC9E}" destId="{7C67A687-4799-2F4E-AD4D-A8385C9E523B}" srcOrd="0" destOrd="0" presId="urn:microsoft.com/office/officeart/2005/8/layout/default"/>
    <dgm:cxn modelId="{F520F1F6-800B-834B-B473-86631E851191}" type="presOf" srcId="{275CAC48-B638-D542-97AA-1F73F74C1CA1}" destId="{ED07C4A1-DAD3-364B-A797-208135928C40}" srcOrd="0" destOrd="0" presId="urn:microsoft.com/office/officeart/2005/8/layout/default"/>
    <dgm:cxn modelId="{0D301742-224B-7447-8093-B3500E678385}" type="presParOf" srcId="{A27A5439-6A4E-DC4F-89A3-1E4F700E6658}" destId="{8CCEB968-41B1-F746-A4BE-1A919B0B6680}" srcOrd="0" destOrd="0" presId="urn:microsoft.com/office/officeart/2005/8/layout/default"/>
    <dgm:cxn modelId="{8A88FDA9-3094-1546-B49F-CDF2D6D9C6F6}" type="presParOf" srcId="{A27A5439-6A4E-DC4F-89A3-1E4F700E6658}" destId="{D7C47C31-772D-5646-A225-3B5D9369AD9D}" srcOrd="1" destOrd="0" presId="urn:microsoft.com/office/officeart/2005/8/layout/default"/>
    <dgm:cxn modelId="{F2CC4A0C-9F9A-8148-A242-E0CF9030C8DF}" type="presParOf" srcId="{A27A5439-6A4E-DC4F-89A3-1E4F700E6658}" destId="{B89285CF-3C69-D649-8160-FCAC140B132A}" srcOrd="2" destOrd="0" presId="urn:microsoft.com/office/officeart/2005/8/layout/default"/>
    <dgm:cxn modelId="{0610D5D4-3200-084F-91A3-3E8105EAC1E1}" type="presParOf" srcId="{A27A5439-6A4E-DC4F-89A3-1E4F700E6658}" destId="{30930F54-C810-4E4D-A9A6-FB517BFE3BC1}" srcOrd="3" destOrd="0" presId="urn:microsoft.com/office/officeart/2005/8/layout/default"/>
    <dgm:cxn modelId="{EB8B44BA-0A54-9C43-891E-7849F090B306}" type="presParOf" srcId="{A27A5439-6A4E-DC4F-89A3-1E4F700E6658}" destId="{69CB7882-D9C4-994F-A361-E516347CA4AF}" srcOrd="4" destOrd="0" presId="urn:microsoft.com/office/officeart/2005/8/layout/default"/>
    <dgm:cxn modelId="{B734416F-97A7-6546-9F53-D0649B286B87}" type="presParOf" srcId="{A27A5439-6A4E-DC4F-89A3-1E4F700E6658}" destId="{88B6CDBF-8043-B845-B8A4-E504C425E6EE}" srcOrd="5" destOrd="0" presId="urn:microsoft.com/office/officeart/2005/8/layout/default"/>
    <dgm:cxn modelId="{3E83C229-E2A1-9D45-AE3B-DAB688C6C425}" type="presParOf" srcId="{A27A5439-6A4E-DC4F-89A3-1E4F700E6658}" destId="{ED07C4A1-DAD3-364B-A797-208135928C40}" srcOrd="6" destOrd="0" presId="urn:microsoft.com/office/officeart/2005/8/layout/default"/>
    <dgm:cxn modelId="{4692B2EA-0907-5940-B83F-ACCF53BACA73}" type="presParOf" srcId="{A27A5439-6A4E-DC4F-89A3-1E4F700E6658}" destId="{C0156CD1-5F6E-754D-BA4A-EA4873022622}" srcOrd="7" destOrd="0" presId="urn:microsoft.com/office/officeart/2005/8/layout/default"/>
    <dgm:cxn modelId="{814F29EA-EB81-2D42-9880-D99053BDBDC9}" type="presParOf" srcId="{A27A5439-6A4E-DC4F-89A3-1E4F700E6658}" destId="{7C67A687-4799-2F4E-AD4D-A8385C9E523B}" srcOrd="8" destOrd="0" presId="urn:microsoft.com/office/officeart/2005/8/layout/default"/>
    <dgm:cxn modelId="{B4C3EC83-2D95-3549-A45E-BD172BE620EF}" type="presParOf" srcId="{A27A5439-6A4E-DC4F-89A3-1E4F700E6658}" destId="{E6B178CA-54BA-2E42-BB2C-66317021EBDD}" srcOrd="9" destOrd="0" presId="urn:microsoft.com/office/officeart/2005/8/layout/default"/>
    <dgm:cxn modelId="{5D7B0C0E-524B-8B41-9C36-1537040E054E}" type="presParOf" srcId="{A27A5439-6A4E-DC4F-89A3-1E4F700E6658}" destId="{7CC6BCCA-8821-9940-A946-8BA0EE8B5A96}" srcOrd="10" destOrd="0" presId="urn:microsoft.com/office/officeart/2005/8/layout/default"/>
    <dgm:cxn modelId="{98F57058-2917-144C-86E9-757E0D09B768}" type="presParOf" srcId="{A27A5439-6A4E-DC4F-89A3-1E4F700E6658}" destId="{4EC5C62D-0563-194C-AFB2-4FE1560F8226}" srcOrd="11" destOrd="0" presId="urn:microsoft.com/office/officeart/2005/8/layout/default"/>
    <dgm:cxn modelId="{C5DD757E-8476-1348-B20C-9AB8C0D47693}" type="presParOf" srcId="{A27A5439-6A4E-DC4F-89A3-1E4F700E6658}" destId="{D026495C-D97A-5042-826E-B4B5674B95DC}" srcOrd="12" destOrd="0" presId="urn:microsoft.com/office/officeart/2005/8/layout/default"/>
    <dgm:cxn modelId="{116FB120-7B8C-0944-966A-FE18180BABDE}" type="presParOf" srcId="{A27A5439-6A4E-DC4F-89A3-1E4F700E6658}" destId="{B4A50846-750E-4C43-B34E-82063213AFBA}" srcOrd="13" destOrd="0" presId="urn:microsoft.com/office/officeart/2005/8/layout/default"/>
    <dgm:cxn modelId="{29AE3B49-FEA5-5B4E-B5F3-DF68AE33A16C}" type="presParOf" srcId="{A27A5439-6A4E-DC4F-89A3-1E4F700E6658}" destId="{90AA9B74-1537-334D-BD32-9F63DB891317}" srcOrd="14" destOrd="0" presId="urn:microsoft.com/office/officeart/2005/8/layout/default"/>
    <dgm:cxn modelId="{FB8F7684-CF7B-6242-827B-FE2882991FF0}" type="presParOf" srcId="{A27A5439-6A4E-DC4F-89A3-1E4F700E6658}" destId="{A15BEEEF-C0B5-0B4C-9A91-6A48C52D726E}" srcOrd="15" destOrd="0" presId="urn:microsoft.com/office/officeart/2005/8/layout/default"/>
    <dgm:cxn modelId="{280FADE0-B64C-8441-987D-0B368FFD88A3}" type="presParOf" srcId="{A27A5439-6A4E-DC4F-89A3-1E4F700E6658}" destId="{2B7222C7-161C-C244-B790-DE8D36DB963D}"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91F02B-2547-4EF4-9AAF-019BE6639BB2}"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E9A91B08-D096-407C-B4E6-C5C9500DB97D}">
      <dgm:prSet/>
      <dgm:spPr/>
      <dgm:t>
        <a:bodyPr/>
        <a:lstStyle/>
        <a:p>
          <a:r>
            <a:rPr lang="en-US" b="0" i="0" baseline="0"/>
            <a:t>Nouns that end in "-er" or "-el" are usually masculine.</a:t>
          </a:r>
          <a:endParaRPr lang="en-US"/>
        </a:p>
      </dgm:t>
    </dgm:pt>
    <dgm:pt modelId="{033AB991-E9EB-49D3-952B-89938376C5F4}" type="parTrans" cxnId="{10DAEF45-5133-4F63-BAB1-47483BCEEFF8}">
      <dgm:prSet/>
      <dgm:spPr/>
      <dgm:t>
        <a:bodyPr/>
        <a:lstStyle/>
        <a:p>
          <a:endParaRPr lang="en-US"/>
        </a:p>
      </dgm:t>
    </dgm:pt>
    <dgm:pt modelId="{8DACF5E6-8A3A-4FC0-BACB-A52BE7C673EB}" type="sibTrans" cxnId="{10DAEF45-5133-4F63-BAB1-47483BCEEFF8}">
      <dgm:prSet/>
      <dgm:spPr/>
      <dgm:t>
        <a:bodyPr/>
        <a:lstStyle/>
        <a:p>
          <a:endParaRPr lang="en-US"/>
        </a:p>
      </dgm:t>
    </dgm:pt>
    <dgm:pt modelId="{10EC0ECD-4D8F-4494-88FD-BFEA19098222}">
      <dgm:prSet/>
      <dgm:spPr/>
      <dgm:t>
        <a:bodyPr/>
        <a:lstStyle/>
        <a:p>
          <a:r>
            <a:rPr lang="en-US" b="0" i="0" baseline="0"/>
            <a:t>Nouns that end in "-ung", "-heit", or "-keit" are usually feminine.</a:t>
          </a:r>
          <a:endParaRPr lang="en-US"/>
        </a:p>
      </dgm:t>
    </dgm:pt>
    <dgm:pt modelId="{19FC9C98-F1A8-44E0-9417-1CE24D84EA91}" type="parTrans" cxnId="{74F8B6D5-0397-43FF-81B2-907AE2E17DC3}">
      <dgm:prSet/>
      <dgm:spPr/>
      <dgm:t>
        <a:bodyPr/>
        <a:lstStyle/>
        <a:p>
          <a:endParaRPr lang="en-US"/>
        </a:p>
      </dgm:t>
    </dgm:pt>
    <dgm:pt modelId="{CBE88739-581C-4F80-85E3-9960DCFB9D02}" type="sibTrans" cxnId="{74F8B6D5-0397-43FF-81B2-907AE2E17DC3}">
      <dgm:prSet/>
      <dgm:spPr/>
      <dgm:t>
        <a:bodyPr/>
        <a:lstStyle/>
        <a:p>
          <a:endParaRPr lang="en-US"/>
        </a:p>
      </dgm:t>
    </dgm:pt>
    <dgm:pt modelId="{9644C6CE-FA2B-434B-B5D8-D6D9CA1242E0}">
      <dgm:prSet/>
      <dgm:spPr/>
      <dgm:t>
        <a:bodyPr/>
        <a:lstStyle/>
        <a:p>
          <a:r>
            <a:rPr lang="en-US" b="0" i="0" baseline="0"/>
            <a:t>Nouns that end in "-nis" or "-tät" can be either masculine or feminine.</a:t>
          </a:r>
          <a:endParaRPr lang="en-US"/>
        </a:p>
      </dgm:t>
    </dgm:pt>
    <dgm:pt modelId="{733AEEC5-F9F8-40DC-B9E2-0ED40CD54B37}" type="parTrans" cxnId="{C18D4A43-7859-483E-A264-623594115C50}">
      <dgm:prSet/>
      <dgm:spPr/>
      <dgm:t>
        <a:bodyPr/>
        <a:lstStyle/>
        <a:p>
          <a:endParaRPr lang="en-US"/>
        </a:p>
      </dgm:t>
    </dgm:pt>
    <dgm:pt modelId="{BDD177C6-4B97-408D-8E99-806541332FE0}" type="sibTrans" cxnId="{C18D4A43-7859-483E-A264-623594115C50}">
      <dgm:prSet/>
      <dgm:spPr/>
      <dgm:t>
        <a:bodyPr/>
        <a:lstStyle/>
        <a:p>
          <a:endParaRPr lang="en-US"/>
        </a:p>
      </dgm:t>
    </dgm:pt>
    <dgm:pt modelId="{CA8C9307-EA09-4393-9CE3-C4DEA84CE297}">
      <dgm:prSet/>
      <dgm:spPr/>
      <dgm:t>
        <a:bodyPr/>
        <a:lstStyle/>
        <a:p>
          <a:r>
            <a:rPr lang="en-US" b="0" i="0" baseline="0"/>
            <a:t>Nouns that end in "-in" or "-ion" are usually feminine.</a:t>
          </a:r>
          <a:endParaRPr lang="en-US"/>
        </a:p>
      </dgm:t>
    </dgm:pt>
    <dgm:pt modelId="{5DDF3682-F688-42DE-89ED-BAC5DD4FBC1B}" type="parTrans" cxnId="{9064B04C-0096-4ED4-BB6D-1304EEDEA9F0}">
      <dgm:prSet/>
      <dgm:spPr/>
      <dgm:t>
        <a:bodyPr/>
        <a:lstStyle/>
        <a:p>
          <a:endParaRPr lang="en-US"/>
        </a:p>
      </dgm:t>
    </dgm:pt>
    <dgm:pt modelId="{BA4EC6F1-EE7B-4B98-BCA3-4BD5F2E57A6E}" type="sibTrans" cxnId="{9064B04C-0096-4ED4-BB6D-1304EEDEA9F0}">
      <dgm:prSet/>
      <dgm:spPr/>
      <dgm:t>
        <a:bodyPr/>
        <a:lstStyle/>
        <a:p>
          <a:endParaRPr lang="en-US"/>
        </a:p>
      </dgm:t>
    </dgm:pt>
    <dgm:pt modelId="{8B033A02-E6F8-4835-A245-8EC03D3B91EF}">
      <dgm:prSet/>
      <dgm:spPr/>
      <dgm:t>
        <a:bodyPr/>
        <a:lstStyle/>
        <a:p>
          <a:r>
            <a:rPr lang="en-US" b="0" i="0" baseline="0"/>
            <a:t>Nouns that end in "-schaft" are usually feminine</a:t>
          </a:r>
          <a:endParaRPr lang="en-US"/>
        </a:p>
      </dgm:t>
    </dgm:pt>
    <dgm:pt modelId="{0E3B7E22-3C8A-4BAE-B865-5EA944FB1FB2}" type="parTrans" cxnId="{CA18114C-9161-4130-BC2A-10856BF51B26}">
      <dgm:prSet/>
      <dgm:spPr/>
      <dgm:t>
        <a:bodyPr/>
        <a:lstStyle/>
        <a:p>
          <a:endParaRPr lang="en-US"/>
        </a:p>
      </dgm:t>
    </dgm:pt>
    <dgm:pt modelId="{F2DC7356-04C9-4282-AD38-1F5BC12A0E30}" type="sibTrans" cxnId="{CA18114C-9161-4130-BC2A-10856BF51B26}">
      <dgm:prSet/>
      <dgm:spPr/>
      <dgm:t>
        <a:bodyPr/>
        <a:lstStyle/>
        <a:p>
          <a:endParaRPr lang="en-US"/>
        </a:p>
      </dgm:t>
    </dgm:pt>
    <dgm:pt modelId="{A090757C-C593-4188-B0FA-968A77DAE711}">
      <dgm:prSet/>
      <dgm:spPr/>
      <dgm:t>
        <a:bodyPr/>
        <a:lstStyle/>
        <a:p>
          <a:r>
            <a:rPr lang="en-US" b="0" i="0" baseline="0"/>
            <a:t>Nouns that end in "-chen" and "-lein" are usually neuter.</a:t>
          </a:r>
          <a:endParaRPr lang="en-US"/>
        </a:p>
      </dgm:t>
    </dgm:pt>
    <dgm:pt modelId="{8EAC5A20-A4A2-4CAD-9660-98383A8C22E8}" type="parTrans" cxnId="{84941892-B7F8-4CA7-B480-503D885A2F28}">
      <dgm:prSet/>
      <dgm:spPr/>
      <dgm:t>
        <a:bodyPr/>
        <a:lstStyle/>
        <a:p>
          <a:endParaRPr lang="en-US"/>
        </a:p>
      </dgm:t>
    </dgm:pt>
    <dgm:pt modelId="{F1D48622-377C-4893-BD27-0C452C01B2C1}" type="sibTrans" cxnId="{84941892-B7F8-4CA7-B480-503D885A2F28}">
      <dgm:prSet/>
      <dgm:spPr/>
      <dgm:t>
        <a:bodyPr/>
        <a:lstStyle/>
        <a:p>
          <a:endParaRPr lang="en-US"/>
        </a:p>
      </dgm:t>
    </dgm:pt>
    <dgm:pt modelId="{800B51D4-8CA0-4C33-85A1-DF4E9B4342E9}">
      <dgm:prSet/>
      <dgm:spPr/>
      <dgm:t>
        <a:bodyPr/>
        <a:lstStyle/>
        <a:p>
          <a:r>
            <a:rPr lang="en-US" b="0" i="0" baseline="0"/>
            <a:t>There are some exceptions to the above rules like for example: "der Tag", "das Jahr", "der Winter"</a:t>
          </a:r>
          <a:endParaRPr lang="en-US"/>
        </a:p>
      </dgm:t>
    </dgm:pt>
    <dgm:pt modelId="{F657008B-2261-492B-B809-DA52726A28E2}" type="parTrans" cxnId="{8555BBAC-D01C-4B79-BDDC-2E8E1B8EADA9}">
      <dgm:prSet/>
      <dgm:spPr/>
      <dgm:t>
        <a:bodyPr/>
        <a:lstStyle/>
        <a:p>
          <a:endParaRPr lang="en-US"/>
        </a:p>
      </dgm:t>
    </dgm:pt>
    <dgm:pt modelId="{16725D94-6EA1-4B2F-821F-3EE1EA0AE5B3}" type="sibTrans" cxnId="{8555BBAC-D01C-4B79-BDDC-2E8E1B8EADA9}">
      <dgm:prSet/>
      <dgm:spPr/>
      <dgm:t>
        <a:bodyPr/>
        <a:lstStyle/>
        <a:p>
          <a:endParaRPr lang="en-US"/>
        </a:p>
      </dgm:t>
    </dgm:pt>
    <dgm:pt modelId="{16230B3A-E820-0F4C-A3CF-225C9F4B876F}" type="pres">
      <dgm:prSet presAssocID="{AA91F02B-2547-4EF4-9AAF-019BE6639BB2}" presName="vert0" presStyleCnt="0">
        <dgm:presLayoutVars>
          <dgm:dir/>
          <dgm:animOne val="branch"/>
          <dgm:animLvl val="lvl"/>
        </dgm:presLayoutVars>
      </dgm:prSet>
      <dgm:spPr/>
    </dgm:pt>
    <dgm:pt modelId="{5F0ED583-6D2F-0948-A62A-3F42D1B9F0B8}" type="pres">
      <dgm:prSet presAssocID="{E9A91B08-D096-407C-B4E6-C5C9500DB97D}" presName="thickLine" presStyleLbl="alignNode1" presStyleIdx="0" presStyleCnt="7"/>
      <dgm:spPr/>
    </dgm:pt>
    <dgm:pt modelId="{E6A88761-7351-5D45-A001-7DC45CE16DA8}" type="pres">
      <dgm:prSet presAssocID="{E9A91B08-D096-407C-B4E6-C5C9500DB97D}" presName="horz1" presStyleCnt="0"/>
      <dgm:spPr/>
    </dgm:pt>
    <dgm:pt modelId="{5341C2D6-E77C-1E42-AEE9-35AF6B8C4119}" type="pres">
      <dgm:prSet presAssocID="{E9A91B08-D096-407C-B4E6-C5C9500DB97D}" presName="tx1" presStyleLbl="revTx" presStyleIdx="0" presStyleCnt="7"/>
      <dgm:spPr/>
    </dgm:pt>
    <dgm:pt modelId="{E38FE0FF-B426-4445-98EF-2D151BD022D4}" type="pres">
      <dgm:prSet presAssocID="{E9A91B08-D096-407C-B4E6-C5C9500DB97D}" presName="vert1" presStyleCnt="0"/>
      <dgm:spPr/>
    </dgm:pt>
    <dgm:pt modelId="{4C725DA7-0CCC-C842-8809-736DD1D5B7FC}" type="pres">
      <dgm:prSet presAssocID="{10EC0ECD-4D8F-4494-88FD-BFEA19098222}" presName="thickLine" presStyleLbl="alignNode1" presStyleIdx="1" presStyleCnt="7"/>
      <dgm:spPr/>
    </dgm:pt>
    <dgm:pt modelId="{38257728-2DBF-194E-A78F-08691C6C1A7F}" type="pres">
      <dgm:prSet presAssocID="{10EC0ECD-4D8F-4494-88FD-BFEA19098222}" presName="horz1" presStyleCnt="0"/>
      <dgm:spPr/>
    </dgm:pt>
    <dgm:pt modelId="{67CC456C-EBF4-2247-A5D1-10FF90E2135D}" type="pres">
      <dgm:prSet presAssocID="{10EC0ECD-4D8F-4494-88FD-BFEA19098222}" presName="tx1" presStyleLbl="revTx" presStyleIdx="1" presStyleCnt="7"/>
      <dgm:spPr/>
    </dgm:pt>
    <dgm:pt modelId="{9A109612-2115-5340-BD89-0CD9396269C2}" type="pres">
      <dgm:prSet presAssocID="{10EC0ECD-4D8F-4494-88FD-BFEA19098222}" presName="vert1" presStyleCnt="0"/>
      <dgm:spPr/>
    </dgm:pt>
    <dgm:pt modelId="{E6E83EB5-2F7B-9D4D-8712-FD2F678EBFD4}" type="pres">
      <dgm:prSet presAssocID="{9644C6CE-FA2B-434B-B5D8-D6D9CA1242E0}" presName="thickLine" presStyleLbl="alignNode1" presStyleIdx="2" presStyleCnt="7"/>
      <dgm:spPr/>
    </dgm:pt>
    <dgm:pt modelId="{ADBB8761-9E1B-884A-B2A7-CF5BBB47F354}" type="pres">
      <dgm:prSet presAssocID="{9644C6CE-FA2B-434B-B5D8-D6D9CA1242E0}" presName="horz1" presStyleCnt="0"/>
      <dgm:spPr/>
    </dgm:pt>
    <dgm:pt modelId="{D6CAD5EE-5271-F94E-8BA0-44ADC2B2E477}" type="pres">
      <dgm:prSet presAssocID="{9644C6CE-FA2B-434B-B5D8-D6D9CA1242E0}" presName="tx1" presStyleLbl="revTx" presStyleIdx="2" presStyleCnt="7"/>
      <dgm:spPr/>
    </dgm:pt>
    <dgm:pt modelId="{59636AF9-027D-BE41-9CC0-A2ABBA09AAE2}" type="pres">
      <dgm:prSet presAssocID="{9644C6CE-FA2B-434B-B5D8-D6D9CA1242E0}" presName="vert1" presStyleCnt="0"/>
      <dgm:spPr/>
    </dgm:pt>
    <dgm:pt modelId="{0988A523-C0C2-8043-A00F-EDD72E8FAD30}" type="pres">
      <dgm:prSet presAssocID="{CA8C9307-EA09-4393-9CE3-C4DEA84CE297}" presName="thickLine" presStyleLbl="alignNode1" presStyleIdx="3" presStyleCnt="7"/>
      <dgm:spPr/>
    </dgm:pt>
    <dgm:pt modelId="{CF5AB46C-1C8F-A04C-953A-5AA793B78B3F}" type="pres">
      <dgm:prSet presAssocID="{CA8C9307-EA09-4393-9CE3-C4DEA84CE297}" presName="horz1" presStyleCnt="0"/>
      <dgm:spPr/>
    </dgm:pt>
    <dgm:pt modelId="{E7514AEB-8563-FE47-AE45-B4C255B28EA8}" type="pres">
      <dgm:prSet presAssocID="{CA8C9307-EA09-4393-9CE3-C4DEA84CE297}" presName="tx1" presStyleLbl="revTx" presStyleIdx="3" presStyleCnt="7"/>
      <dgm:spPr/>
    </dgm:pt>
    <dgm:pt modelId="{B4A153E1-555F-EA40-8340-592B064041F2}" type="pres">
      <dgm:prSet presAssocID="{CA8C9307-EA09-4393-9CE3-C4DEA84CE297}" presName="vert1" presStyleCnt="0"/>
      <dgm:spPr/>
    </dgm:pt>
    <dgm:pt modelId="{1E3CF124-448E-C942-8B84-0EC3C8B8B28B}" type="pres">
      <dgm:prSet presAssocID="{8B033A02-E6F8-4835-A245-8EC03D3B91EF}" presName="thickLine" presStyleLbl="alignNode1" presStyleIdx="4" presStyleCnt="7"/>
      <dgm:spPr/>
    </dgm:pt>
    <dgm:pt modelId="{88249499-F0A2-194B-B366-34A8EC8ACDDC}" type="pres">
      <dgm:prSet presAssocID="{8B033A02-E6F8-4835-A245-8EC03D3B91EF}" presName="horz1" presStyleCnt="0"/>
      <dgm:spPr/>
    </dgm:pt>
    <dgm:pt modelId="{E6A15325-E3E7-8D46-AF9E-F199BC093E4B}" type="pres">
      <dgm:prSet presAssocID="{8B033A02-E6F8-4835-A245-8EC03D3B91EF}" presName="tx1" presStyleLbl="revTx" presStyleIdx="4" presStyleCnt="7"/>
      <dgm:spPr/>
    </dgm:pt>
    <dgm:pt modelId="{7C04D220-CD43-CA4A-94CD-65CA03AB5170}" type="pres">
      <dgm:prSet presAssocID="{8B033A02-E6F8-4835-A245-8EC03D3B91EF}" presName="vert1" presStyleCnt="0"/>
      <dgm:spPr/>
    </dgm:pt>
    <dgm:pt modelId="{25483DCA-157B-B948-A47B-4E2D08442A0F}" type="pres">
      <dgm:prSet presAssocID="{A090757C-C593-4188-B0FA-968A77DAE711}" presName="thickLine" presStyleLbl="alignNode1" presStyleIdx="5" presStyleCnt="7"/>
      <dgm:spPr/>
    </dgm:pt>
    <dgm:pt modelId="{211D39EB-DBEA-834B-BB23-6023C108086D}" type="pres">
      <dgm:prSet presAssocID="{A090757C-C593-4188-B0FA-968A77DAE711}" presName="horz1" presStyleCnt="0"/>
      <dgm:spPr/>
    </dgm:pt>
    <dgm:pt modelId="{FA2D21CE-EC36-8A41-8EF9-DD167C0D39EF}" type="pres">
      <dgm:prSet presAssocID="{A090757C-C593-4188-B0FA-968A77DAE711}" presName="tx1" presStyleLbl="revTx" presStyleIdx="5" presStyleCnt="7"/>
      <dgm:spPr/>
    </dgm:pt>
    <dgm:pt modelId="{C08E1D6B-DB27-9F4E-824C-8A301B729FB8}" type="pres">
      <dgm:prSet presAssocID="{A090757C-C593-4188-B0FA-968A77DAE711}" presName="vert1" presStyleCnt="0"/>
      <dgm:spPr/>
    </dgm:pt>
    <dgm:pt modelId="{EA743301-2DF2-E24F-84D4-74FDE7ECC803}" type="pres">
      <dgm:prSet presAssocID="{800B51D4-8CA0-4C33-85A1-DF4E9B4342E9}" presName="thickLine" presStyleLbl="alignNode1" presStyleIdx="6" presStyleCnt="7"/>
      <dgm:spPr/>
    </dgm:pt>
    <dgm:pt modelId="{6CAC8B3F-9E89-104B-9FB1-03F466FD5D9D}" type="pres">
      <dgm:prSet presAssocID="{800B51D4-8CA0-4C33-85A1-DF4E9B4342E9}" presName="horz1" presStyleCnt="0"/>
      <dgm:spPr/>
    </dgm:pt>
    <dgm:pt modelId="{47F36ED2-1523-DB40-B515-78FF6C1AB0E4}" type="pres">
      <dgm:prSet presAssocID="{800B51D4-8CA0-4C33-85A1-DF4E9B4342E9}" presName="tx1" presStyleLbl="revTx" presStyleIdx="6" presStyleCnt="7"/>
      <dgm:spPr/>
    </dgm:pt>
    <dgm:pt modelId="{C1EA4086-2528-A34A-A127-D7612A514465}" type="pres">
      <dgm:prSet presAssocID="{800B51D4-8CA0-4C33-85A1-DF4E9B4342E9}" presName="vert1" presStyleCnt="0"/>
      <dgm:spPr/>
    </dgm:pt>
  </dgm:ptLst>
  <dgm:cxnLst>
    <dgm:cxn modelId="{B1D0E20D-61C7-6549-8892-1242E54F8563}" type="presOf" srcId="{9644C6CE-FA2B-434B-B5D8-D6D9CA1242E0}" destId="{D6CAD5EE-5271-F94E-8BA0-44ADC2B2E477}" srcOrd="0" destOrd="0" presId="urn:microsoft.com/office/officeart/2008/layout/LinedList"/>
    <dgm:cxn modelId="{B853653A-655E-714D-8725-0DCBD9AB96AF}" type="presOf" srcId="{A090757C-C593-4188-B0FA-968A77DAE711}" destId="{FA2D21CE-EC36-8A41-8EF9-DD167C0D39EF}" srcOrd="0" destOrd="0" presId="urn:microsoft.com/office/officeart/2008/layout/LinedList"/>
    <dgm:cxn modelId="{014A863B-E9A2-A94B-907A-EDAB15C7B0E0}" type="presOf" srcId="{10EC0ECD-4D8F-4494-88FD-BFEA19098222}" destId="{67CC456C-EBF4-2247-A5D1-10FF90E2135D}" srcOrd="0" destOrd="0" presId="urn:microsoft.com/office/officeart/2008/layout/LinedList"/>
    <dgm:cxn modelId="{89C92A42-5C49-524C-9A06-0F3E1D6A404D}" type="presOf" srcId="{CA8C9307-EA09-4393-9CE3-C4DEA84CE297}" destId="{E7514AEB-8563-FE47-AE45-B4C255B28EA8}" srcOrd="0" destOrd="0" presId="urn:microsoft.com/office/officeart/2008/layout/LinedList"/>
    <dgm:cxn modelId="{C18D4A43-7859-483E-A264-623594115C50}" srcId="{AA91F02B-2547-4EF4-9AAF-019BE6639BB2}" destId="{9644C6CE-FA2B-434B-B5D8-D6D9CA1242E0}" srcOrd="2" destOrd="0" parTransId="{733AEEC5-F9F8-40DC-B9E2-0ED40CD54B37}" sibTransId="{BDD177C6-4B97-408D-8E99-806541332FE0}"/>
    <dgm:cxn modelId="{10DAEF45-5133-4F63-BAB1-47483BCEEFF8}" srcId="{AA91F02B-2547-4EF4-9AAF-019BE6639BB2}" destId="{E9A91B08-D096-407C-B4E6-C5C9500DB97D}" srcOrd="0" destOrd="0" parTransId="{033AB991-E9EB-49D3-952B-89938376C5F4}" sibTransId="{8DACF5E6-8A3A-4FC0-BACB-A52BE7C673EB}"/>
    <dgm:cxn modelId="{CA18114C-9161-4130-BC2A-10856BF51B26}" srcId="{AA91F02B-2547-4EF4-9AAF-019BE6639BB2}" destId="{8B033A02-E6F8-4835-A245-8EC03D3B91EF}" srcOrd="4" destOrd="0" parTransId="{0E3B7E22-3C8A-4BAE-B865-5EA944FB1FB2}" sibTransId="{F2DC7356-04C9-4282-AD38-1F5BC12A0E30}"/>
    <dgm:cxn modelId="{D54D884C-1339-5147-9590-682E969ECBD0}" type="presOf" srcId="{E9A91B08-D096-407C-B4E6-C5C9500DB97D}" destId="{5341C2D6-E77C-1E42-AEE9-35AF6B8C4119}" srcOrd="0" destOrd="0" presId="urn:microsoft.com/office/officeart/2008/layout/LinedList"/>
    <dgm:cxn modelId="{9064B04C-0096-4ED4-BB6D-1304EEDEA9F0}" srcId="{AA91F02B-2547-4EF4-9AAF-019BE6639BB2}" destId="{CA8C9307-EA09-4393-9CE3-C4DEA84CE297}" srcOrd="3" destOrd="0" parTransId="{5DDF3682-F688-42DE-89ED-BAC5DD4FBC1B}" sibTransId="{BA4EC6F1-EE7B-4B98-BCA3-4BD5F2E57A6E}"/>
    <dgm:cxn modelId="{71880B6A-0591-AF41-8BD5-8978CFABB0DE}" type="presOf" srcId="{800B51D4-8CA0-4C33-85A1-DF4E9B4342E9}" destId="{47F36ED2-1523-DB40-B515-78FF6C1AB0E4}" srcOrd="0" destOrd="0" presId="urn:microsoft.com/office/officeart/2008/layout/LinedList"/>
    <dgm:cxn modelId="{84941892-B7F8-4CA7-B480-503D885A2F28}" srcId="{AA91F02B-2547-4EF4-9AAF-019BE6639BB2}" destId="{A090757C-C593-4188-B0FA-968A77DAE711}" srcOrd="5" destOrd="0" parTransId="{8EAC5A20-A4A2-4CAD-9660-98383A8C22E8}" sibTransId="{F1D48622-377C-4893-BD27-0C452C01B2C1}"/>
    <dgm:cxn modelId="{8555BBAC-D01C-4B79-BDDC-2E8E1B8EADA9}" srcId="{AA91F02B-2547-4EF4-9AAF-019BE6639BB2}" destId="{800B51D4-8CA0-4C33-85A1-DF4E9B4342E9}" srcOrd="6" destOrd="0" parTransId="{F657008B-2261-492B-B809-DA52726A28E2}" sibTransId="{16725D94-6EA1-4B2F-821F-3EE1EA0AE5B3}"/>
    <dgm:cxn modelId="{3F0669C6-D2B9-E740-BF64-B33FF9426C12}" type="presOf" srcId="{8B033A02-E6F8-4835-A245-8EC03D3B91EF}" destId="{E6A15325-E3E7-8D46-AF9E-F199BC093E4B}" srcOrd="0" destOrd="0" presId="urn:microsoft.com/office/officeart/2008/layout/LinedList"/>
    <dgm:cxn modelId="{0B6C7DC7-D17D-B249-AC5C-5050150572EA}" type="presOf" srcId="{AA91F02B-2547-4EF4-9AAF-019BE6639BB2}" destId="{16230B3A-E820-0F4C-A3CF-225C9F4B876F}" srcOrd="0" destOrd="0" presId="urn:microsoft.com/office/officeart/2008/layout/LinedList"/>
    <dgm:cxn modelId="{74F8B6D5-0397-43FF-81B2-907AE2E17DC3}" srcId="{AA91F02B-2547-4EF4-9AAF-019BE6639BB2}" destId="{10EC0ECD-4D8F-4494-88FD-BFEA19098222}" srcOrd="1" destOrd="0" parTransId="{19FC9C98-F1A8-44E0-9417-1CE24D84EA91}" sibTransId="{CBE88739-581C-4F80-85E3-9960DCFB9D02}"/>
    <dgm:cxn modelId="{A54DEA97-CB83-5448-BAD7-3C746A12357F}" type="presParOf" srcId="{16230B3A-E820-0F4C-A3CF-225C9F4B876F}" destId="{5F0ED583-6D2F-0948-A62A-3F42D1B9F0B8}" srcOrd="0" destOrd="0" presId="urn:microsoft.com/office/officeart/2008/layout/LinedList"/>
    <dgm:cxn modelId="{84AFAE47-9326-3B42-97F4-BA61273057EB}" type="presParOf" srcId="{16230B3A-E820-0F4C-A3CF-225C9F4B876F}" destId="{E6A88761-7351-5D45-A001-7DC45CE16DA8}" srcOrd="1" destOrd="0" presId="urn:microsoft.com/office/officeart/2008/layout/LinedList"/>
    <dgm:cxn modelId="{68D5F48E-11E1-9741-8B2E-C8DEEDA8B716}" type="presParOf" srcId="{E6A88761-7351-5D45-A001-7DC45CE16DA8}" destId="{5341C2D6-E77C-1E42-AEE9-35AF6B8C4119}" srcOrd="0" destOrd="0" presId="urn:microsoft.com/office/officeart/2008/layout/LinedList"/>
    <dgm:cxn modelId="{9D097271-F659-A141-A7D0-23DE98A696C4}" type="presParOf" srcId="{E6A88761-7351-5D45-A001-7DC45CE16DA8}" destId="{E38FE0FF-B426-4445-98EF-2D151BD022D4}" srcOrd="1" destOrd="0" presId="urn:microsoft.com/office/officeart/2008/layout/LinedList"/>
    <dgm:cxn modelId="{69E84499-5C41-8E43-A1C6-A9940CAB1EF8}" type="presParOf" srcId="{16230B3A-E820-0F4C-A3CF-225C9F4B876F}" destId="{4C725DA7-0CCC-C842-8809-736DD1D5B7FC}" srcOrd="2" destOrd="0" presId="urn:microsoft.com/office/officeart/2008/layout/LinedList"/>
    <dgm:cxn modelId="{0493949C-887A-2B43-8574-7EEFFACAFCA3}" type="presParOf" srcId="{16230B3A-E820-0F4C-A3CF-225C9F4B876F}" destId="{38257728-2DBF-194E-A78F-08691C6C1A7F}" srcOrd="3" destOrd="0" presId="urn:microsoft.com/office/officeart/2008/layout/LinedList"/>
    <dgm:cxn modelId="{5397A102-3F9E-6743-A238-0506AFA0609D}" type="presParOf" srcId="{38257728-2DBF-194E-A78F-08691C6C1A7F}" destId="{67CC456C-EBF4-2247-A5D1-10FF90E2135D}" srcOrd="0" destOrd="0" presId="urn:microsoft.com/office/officeart/2008/layout/LinedList"/>
    <dgm:cxn modelId="{5BEECD61-0307-8945-8F49-B4704D8E8789}" type="presParOf" srcId="{38257728-2DBF-194E-A78F-08691C6C1A7F}" destId="{9A109612-2115-5340-BD89-0CD9396269C2}" srcOrd="1" destOrd="0" presId="urn:microsoft.com/office/officeart/2008/layout/LinedList"/>
    <dgm:cxn modelId="{64FB0DB0-FAA3-414E-9E34-0DFE638A8A5C}" type="presParOf" srcId="{16230B3A-E820-0F4C-A3CF-225C9F4B876F}" destId="{E6E83EB5-2F7B-9D4D-8712-FD2F678EBFD4}" srcOrd="4" destOrd="0" presId="urn:microsoft.com/office/officeart/2008/layout/LinedList"/>
    <dgm:cxn modelId="{ED33D890-ACC5-C845-AB1A-B8C62C8F6BC1}" type="presParOf" srcId="{16230B3A-E820-0F4C-A3CF-225C9F4B876F}" destId="{ADBB8761-9E1B-884A-B2A7-CF5BBB47F354}" srcOrd="5" destOrd="0" presId="urn:microsoft.com/office/officeart/2008/layout/LinedList"/>
    <dgm:cxn modelId="{BA01E25A-7889-A845-8E62-73B9B398EA39}" type="presParOf" srcId="{ADBB8761-9E1B-884A-B2A7-CF5BBB47F354}" destId="{D6CAD5EE-5271-F94E-8BA0-44ADC2B2E477}" srcOrd="0" destOrd="0" presId="urn:microsoft.com/office/officeart/2008/layout/LinedList"/>
    <dgm:cxn modelId="{1A302B74-21ED-1845-9786-4153B1DB250D}" type="presParOf" srcId="{ADBB8761-9E1B-884A-B2A7-CF5BBB47F354}" destId="{59636AF9-027D-BE41-9CC0-A2ABBA09AAE2}" srcOrd="1" destOrd="0" presId="urn:microsoft.com/office/officeart/2008/layout/LinedList"/>
    <dgm:cxn modelId="{CAD6544A-274F-0A42-B204-C127D5064D7A}" type="presParOf" srcId="{16230B3A-E820-0F4C-A3CF-225C9F4B876F}" destId="{0988A523-C0C2-8043-A00F-EDD72E8FAD30}" srcOrd="6" destOrd="0" presId="urn:microsoft.com/office/officeart/2008/layout/LinedList"/>
    <dgm:cxn modelId="{D3BCE959-BDBA-3B4C-A4B4-130EEAA6D724}" type="presParOf" srcId="{16230B3A-E820-0F4C-A3CF-225C9F4B876F}" destId="{CF5AB46C-1C8F-A04C-953A-5AA793B78B3F}" srcOrd="7" destOrd="0" presId="urn:microsoft.com/office/officeart/2008/layout/LinedList"/>
    <dgm:cxn modelId="{01C5B77D-65AD-8442-B0FA-F71F7F60DAFB}" type="presParOf" srcId="{CF5AB46C-1C8F-A04C-953A-5AA793B78B3F}" destId="{E7514AEB-8563-FE47-AE45-B4C255B28EA8}" srcOrd="0" destOrd="0" presId="urn:microsoft.com/office/officeart/2008/layout/LinedList"/>
    <dgm:cxn modelId="{3581BBA0-B2F0-0D45-940F-EDB2CBD4C695}" type="presParOf" srcId="{CF5AB46C-1C8F-A04C-953A-5AA793B78B3F}" destId="{B4A153E1-555F-EA40-8340-592B064041F2}" srcOrd="1" destOrd="0" presId="urn:microsoft.com/office/officeart/2008/layout/LinedList"/>
    <dgm:cxn modelId="{59201F98-3036-F443-9A1B-21627514CA1F}" type="presParOf" srcId="{16230B3A-E820-0F4C-A3CF-225C9F4B876F}" destId="{1E3CF124-448E-C942-8B84-0EC3C8B8B28B}" srcOrd="8" destOrd="0" presId="urn:microsoft.com/office/officeart/2008/layout/LinedList"/>
    <dgm:cxn modelId="{8D78BC77-BE8D-3747-89CB-E5E78172A979}" type="presParOf" srcId="{16230B3A-E820-0F4C-A3CF-225C9F4B876F}" destId="{88249499-F0A2-194B-B366-34A8EC8ACDDC}" srcOrd="9" destOrd="0" presId="urn:microsoft.com/office/officeart/2008/layout/LinedList"/>
    <dgm:cxn modelId="{DB11A26E-C22F-784E-B210-71AE22950D5D}" type="presParOf" srcId="{88249499-F0A2-194B-B366-34A8EC8ACDDC}" destId="{E6A15325-E3E7-8D46-AF9E-F199BC093E4B}" srcOrd="0" destOrd="0" presId="urn:microsoft.com/office/officeart/2008/layout/LinedList"/>
    <dgm:cxn modelId="{6A783BA8-C504-1E4D-82A6-F3DEC5EC348A}" type="presParOf" srcId="{88249499-F0A2-194B-B366-34A8EC8ACDDC}" destId="{7C04D220-CD43-CA4A-94CD-65CA03AB5170}" srcOrd="1" destOrd="0" presId="urn:microsoft.com/office/officeart/2008/layout/LinedList"/>
    <dgm:cxn modelId="{4E075EAA-B536-784F-BE69-49F437F5B323}" type="presParOf" srcId="{16230B3A-E820-0F4C-A3CF-225C9F4B876F}" destId="{25483DCA-157B-B948-A47B-4E2D08442A0F}" srcOrd="10" destOrd="0" presId="urn:microsoft.com/office/officeart/2008/layout/LinedList"/>
    <dgm:cxn modelId="{032DA280-313B-3443-843F-C83A6AE3373E}" type="presParOf" srcId="{16230B3A-E820-0F4C-A3CF-225C9F4B876F}" destId="{211D39EB-DBEA-834B-BB23-6023C108086D}" srcOrd="11" destOrd="0" presId="urn:microsoft.com/office/officeart/2008/layout/LinedList"/>
    <dgm:cxn modelId="{B0C62537-F268-874A-96E2-0FD9A72EEC9A}" type="presParOf" srcId="{211D39EB-DBEA-834B-BB23-6023C108086D}" destId="{FA2D21CE-EC36-8A41-8EF9-DD167C0D39EF}" srcOrd="0" destOrd="0" presId="urn:microsoft.com/office/officeart/2008/layout/LinedList"/>
    <dgm:cxn modelId="{BB3DD2EB-08D7-4D4C-AA4D-CC8E046E00AE}" type="presParOf" srcId="{211D39EB-DBEA-834B-BB23-6023C108086D}" destId="{C08E1D6B-DB27-9F4E-824C-8A301B729FB8}" srcOrd="1" destOrd="0" presId="urn:microsoft.com/office/officeart/2008/layout/LinedList"/>
    <dgm:cxn modelId="{543C6E8F-4434-EE4F-8893-1682BC84DC1D}" type="presParOf" srcId="{16230B3A-E820-0F4C-A3CF-225C9F4B876F}" destId="{EA743301-2DF2-E24F-84D4-74FDE7ECC803}" srcOrd="12" destOrd="0" presId="urn:microsoft.com/office/officeart/2008/layout/LinedList"/>
    <dgm:cxn modelId="{67A6192E-24BD-F349-9716-48BB63C9BDB4}" type="presParOf" srcId="{16230B3A-E820-0F4C-A3CF-225C9F4B876F}" destId="{6CAC8B3F-9E89-104B-9FB1-03F466FD5D9D}" srcOrd="13" destOrd="0" presId="urn:microsoft.com/office/officeart/2008/layout/LinedList"/>
    <dgm:cxn modelId="{CF018CD2-5180-EB4C-9C45-CF9DA632E103}" type="presParOf" srcId="{6CAC8B3F-9E89-104B-9FB1-03F466FD5D9D}" destId="{47F36ED2-1523-DB40-B515-78FF6C1AB0E4}" srcOrd="0" destOrd="0" presId="urn:microsoft.com/office/officeart/2008/layout/LinedList"/>
    <dgm:cxn modelId="{4085280E-3526-504C-89C7-E511383288F2}" type="presParOf" srcId="{6CAC8B3F-9E89-104B-9FB1-03F466FD5D9D}" destId="{C1EA4086-2528-A34A-A127-D7612A51446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097330-90DE-416F-A396-0BD51AD945C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5A415AD-B66C-42E8-AE59-84749C0D2FFF}">
      <dgm:prSet/>
      <dgm:spPr/>
      <dgm:t>
        <a:bodyPr/>
        <a:lstStyle/>
        <a:p>
          <a:r>
            <a:rPr lang="en-US" b="0" i="0" dirty="0">
              <a:solidFill>
                <a:schemeClr val="tx1"/>
              </a:solidFill>
            </a:rPr>
            <a:t>Writing</a:t>
          </a:r>
          <a:r>
            <a:rPr lang="en-US" b="0" i="0" dirty="0"/>
            <a:t>: prompts for writing exercises</a:t>
          </a:r>
          <a:endParaRPr lang="en-US" dirty="0"/>
        </a:p>
      </dgm:t>
    </dgm:pt>
    <dgm:pt modelId="{185A0F4E-7F43-4769-BB07-849293813627}" type="parTrans" cxnId="{A50B31D9-B9F4-41A1-8A91-904FFBA0DE55}">
      <dgm:prSet/>
      <dgm:spPr/>
      <dgm:t>
        <a:bodyPr/>
        <a:lstStyle/>
        <a:p>
          <a:endParaRPr lang="en-US"/>
        </a:p>
      </dgm:t>
    </dgm:pt>
    <dgm:pt modelId="{DB406CC8-6F66-49FE-AFBB-741D66A0C341}" type="sibTrans" cxnId="{A50B31D9-B9F4-41A1-8A91-904FFBA0DE55}">
      <dgm:prSet/>
      <dgm:spPr/>
      <dgm:t>
        <a:bodyPr/>
        <a:lstStyle/>
        <a:p>
          <a:endParaRPr lang="en-US"/>
        </a:p>
      </dgm:t>
    </dgm:pt>
    <dgm:pt modelId="{A4E16F0A-9082-4F6E-827E-6E030BE264AF}">
      <dgm:prSet/>
      <dgm:spPr/>
      <dgm:t>
        <a:bodyPr/>
        <a:lstStyle/>
        <a:p>
          <a:r>
            <a:rPr lang="en-US" b="0" i="0" dirty="0">
              <a:solidFill>
                <a:schemeClr val="tx1"/>
              </a:solidFill>
            </a:rPr>
            <a:t>Speaking</a:t>
          </a:r>
          <a:r>
            <a:rPr lang="en-US" b="0" i="0" dirty="0"/>
            <a:t>: prompts for speaking exercises, role-plays, story writing/co-write a story</a:t>
          </a:r>
          <a:endParaRPr lang="en-US" dirty="0"/>
        </a:p>
      </dgm:t>
    </dgm:pt>
    <dgm:pt modelId="{967EB82F-89EF-4340-A859-634FF4C51014}" type="parTrans" cxnId="{40042413-6E75-4FEB-B494-8C2B60D7B4F4}">
      <dgm:prSet/>
      <dgm:spPr/>
      <dgm:t>
        <a:bodyPr/>
        <a:lstStyle/>
        <a:p>
          <a:endParaRPr lang="en-US"/>
        </a:p>
      </dgm:t>
    </dgm:pt>
    <dgm:pt modelId="{FC7753B9-7CD9-459A-ACFD-06FF3CA9DCAA}" type="sibTrans" cxnId="{40042413-6E75-4FEB-B494-8C2B60D7B4F4}">
      <dgm:prSet/>
      <dgm:spPr/>
      <dgm:t>
        <a:bodyPr/>
        <a:lstStyle/>
        <a:p>
          <a:endParaRPr lang="en-US"/>
        </a:p>
      </dgm:t>
    </dgm:pt>
    <dgm:pt modelId="{5591748F-F254-4A43-80E4-967E20AED8DC}">
      <dgm:prSet/>
      <dgm:spPr/>
      <dgm:t>
        <a:bodyPr/>
        <a:lstStyle/>
        <a:p>
          <a:r>
            <a:rPr lang="en-US" b="0" i="0" dirty="0">
              <a:solidFill>
                <a:schemeClr val="tx1"/>
              </a:solidFill>
            </a:rPr>
            <a:t>Feedback and correction</a:t>
          </a:r>
          <a:r>
            <a:rPr lang="en-US" b="0" i="0" dirty="0"/>
            <a:t>: such as identifying errors in grammar or pronunciation</a:t>
          </a:r>
          <a:endParaRPr lang="en-US" dirty="0"/>
        </a:p>
      </dgm:t>
    </dgm:pt>
    <dgm:pt modelId="{3EE9AF21-E4B8-4C0B-8DC6-245B6C81D94D}" type="parTrans" cxnId="{CCF04E21-2077-4F1D-960E-9DD44803904D}">
      <dgm:prSet/>
      <dgm:spPr/>
      <dgm:t>
        <a:bodyPr/>
        <a:lstStyle/>
        <a:p>
          <a:endParaRPr lang="en-US"/>
        </a:p>
      </dgm:t>
    </dgm:pt>
    <dgm:pt modelId="{02E5F783-BD54-4380-8F84-354A6C6C6F89}" type="sibTrans" cxnId="{CCF04E21-2077-4F1D-960E-9DD44803904D}">
      <dgm:prSet/>
      <dgm:spPr/>
      <dgm:t>
        <a:bodyPr/>
        <a:lstStyle/>
        <a:p>
          <a:endParaRPr lang="en-US"/>
        </a:p>
      </dgm:t>
    </dgm:pt>
    <dgm:pt modelId="{ACDFF98B-8FF9-4C59-A305-2FF8637EA940}">
      <dgm:prSet/>
      <dgm:spPr/>
      <dgm:t>
        <a:bodyPr/>
        <a:lstStyle/>
        <a:p>
          <a:r>
            <a:rPr lang="en-US" b="0" i="0" dirty="0">
              <a:solidFill>
                <a:schemeClr val="tx1"/>
              </a:solidFill>
            </a:rPr>
            <a:t>Language assessment</a:t>
          </a:r>
          <a:r>
            <a:rPr lang="en-US" b="0" i="0" dirty="0"/>
            <a:t>: evaluating student’s writing and speaking proficiency + exams</a:t>
          </a:r>
          <a:endParaRPr lang="en-US" dirty="0"/>
        </a:p>
      </dgm:t>
    </dgm:pt>
    <dgm:pt modelId="{291A5D0F-0A42-4EF8-99A7-20413F664C93}" type="parTrans" cxnId="{26730BD8-50B3-4131-846E-41E601EC8011}">
      <dgm:prSet/>
      <dgm:spPr/>
      <dgm:t>
        <a:bodyPr/>
        <a:lstStyle/>
        <a:p>
          <a:endParaRPr lang="en-US"/>
        </a:p>
      </dgm:t>
    </dgm:pt>
    <dgm:pt modelId="{DE5AB082-5061-4DF0-9391-5C18A1E86C34}" type="sibTrans" cxnId="{26730BD8-50B3-4131-846E-41E601EC8011}">
      <dgm:prSet/>
      <dgm:spPr/>
      <dgm:t>
        <a:bodyPr/>
        <a:lstStyle/>
        <a:p>
          <a:endParaRPr lang="en-US"/>
        </a:p>
      </dgm:t>
    </dgm:pt>
    <dgm:pt modelId="{45E076ED-E921-3242-B18B-48F853F661E0}">
      <dgm:prSet/>
      <dgm:spPr/>
      <dgm:t>
        <a:bodyPr/>
        <a:lstStyle/>
        <a:p>
          <a:pPr rtl="0"/>
          <a:r>
            <a:rPr lang="en-US" dirty="0">
              <a:solidFill>
                <a:schemeClr val="tx1"/>
              </a:solidFill>
            </a:rPr>
            <a:t>Reading</a:t>
          </a:r>
        </a:p>
      </dgm:t>
    </dgm:pt>
    <dgm:pt modelId="{A3C7C7B3-A3BF-C84D-B3CC-00B90F813E7C}" type="parTrans" cxnId="{0FE0A9D2-98AA-A345-BD65-C49A1681459B}">
      <dgm:prSet/>
      <dgm:spPr/>
      <dgm:t>
        <a:bodyPr/>
        <a:lstStyle/>
        <a:p>
          <a:endParaRPr lang="en-US"/>
        </a:p>
      </dgm:t>
    </dgm:pt>
    <dgm:pt modelId="{5CD2F35E-19B9-8B41-B76F-D4636B0FED3A}" type="sibTrans" cxnId="{0FE0A9D2-98AA-A345-BD65-C49A1681459B}">
      <dgm:prSet/>
      <dgm:spPr/>
      <dgm:t>
        <a:bodyPr/>
        <a:lstStyle/>
        <a:p>
          <a:endParaRPr lang="en-US"/>
        </a:p>
      </dgm:t>
    </dgm:pt>
    <dgm:pt modelId="{1B987E39-411C-814D-99F0-E64654BC429A}" type="pres">
      <dgm:prSet presAssocID="{6A097330-90DE-416F-A396-0BD51AD945CD}" presName="diagram" presStyleCnt="0">
        <dgm:presLayoutVars>
          <dgm:dir/>
          <dgm:resizeHandles val="exact"/>
        </dgm:presLayoutVars>
      </dgm:prSet>
      <dgm:spPr/>
    </dgm:pt>
    <dgm:pt modelId="{CDC92782-8C78-0442-8A8A-5B92A5CF8296}" type="pres">
      <dgm:prSet presAssocID="{05A415AD-B66C-42E8-AE59-84749C0D2FFF}" presName="node" presStyleLbl="node1" presStyleIdx="0" presStyleCnt="5">
        <dgm:presLayoutVars>
          <dgm:bulletEnabled val="1"/>
        </dgm:presLayoutVars>
      </dgm:prSet>
      <dgm:spPr/>
    </dgm:pt>
    <dgm:pt modelId="{29F7EA82-3430-6C46-9DD6-4DC1C1226597}" type="pres">
      <dgm:prSet presAssocID="{DB406CC8-6F66-49FE-AFBB-741D66A0C341}" presName="sibTrans" presStyleCnt="0"/>
      <dgm:spPr/>
    </dgm:pt>
    <dgm:pt modelId="{F6EF5017-BFC7-F543-BEAF-EB3399CFD872}" type="pres">
      <dgm:prSet presAssocID="{A4E16F0A-9082-4F6E-827E-6E030BE264AF}" presName="node" presStyleLbl="node1" presStyleIdx="1" presStyleCnt="5">
        <dgm:presLayoutVars>
          <dgm:bulletEnabled val="1"/>
        </dgm:presLayoutVars>
      </dgm:prSet>
      <dgm:spPr/>
    </dgm:pt>
    <dgm:pt modelId="{6AFD2F52-9077-DC48-8B3E-66F44493D832}" type="pres">
      <dgm:prSet presAssocID="{FC7753B9-7CD9-459A-ACFD-06FF3CA9DCAA}" presName="sibTrans" presStyleCnt="0"/>
      <dgm:spPr/>
    </dgm:pt>
    <dgm:pt modelId="{B24F701B-48CC-1B42-A238-A24C33AA9101}" type="pres">
      <dgm:prSet presAssocID="{45E076ED-E921-3242-B18B-48F853F661E0}" presName="node" presStyleLbl="node1" presStyleIdx="2" presStyleCnt="5">
        <dgm:presLayoutVars>
          <dgm:bulletEnabled val="1"/>
        </dgm:presLayoutVars>
      </dgm:prSet>
      <dgm:spPr/>
    </dgm:pt>
    <dgm:pt modelId="{9008463F-AE42-8A4A-8728-D87CBAADD136}" type="pres">
      <dgm:prSet presAssocID="{5CD2F35E-19B9-8B41-B76F-D4636B0FED3A}" presName="sibTrans" presStyleCnt="0"/>
      <dgm:spPr/>
    </dgm:pt>
    <dgm:pt modelId="{32EF8458-274E-5642-A16F-A88615617749}" type="pres">
      <dgm:prSet presAssocID="{5591748F-F254-4A43-80E4-967E20AED8DC}" presName="node" presStyleLbl="node1" presStyleIdx="3" presStyleCnt="5">
        <dgm:presLayoutVars>
          <dgm:bulletEnabled val="1"/>
        </dgm:presLayoutVars>
      </dgm:prSet>
      <dgm:spPr/>
    </dgm:pt>
    <dgm:pt modelId="{A3138DB5-2356-554E-A96A-ABEFC5C56E72}" type="pres">
      <dgm:prSet presAssocID="{02E5F783-BD54-4380-8F84-354A6C6C6F89}" presName="sibTrans" presStyleCnt="0"/>
      <dgm:spPr/>
    </dgm:pt>
    <dgm:pt modelId="{DEA8122B-C73F-DF4B-B2F5-76B25B07A6EA}" type="pres">
      <dgm:prSet presAssocID="{ACDFF98B-8FF9-4C59-A305-2FF8637EA940}" presName="node" presStyleLbl="node1" presStyleIdx="4" presStyleCnt="5">
        <dgm:presLayoutVars>
          <dgm:bulletEnabled val="1"/>
        </dgm:presLayoutVars>
      </dgm:prSet>
      <dgm:spPr/>
    </dgm:pt>
  </dgm:ptLst>
  <dgm:cxnLst>
    <dgm:cxn modelId="{3CB88E02-E44F-6E41-9EE3-EDDA22560FB2}" type="presOf" srcId="{05A415AD-B66C-42E8-AE59-84749C0D2FFF}" destId="{CDC92782-8C78-0442-8A8A-5B92A5CF8296}" srcOrd="0" destOrd="0" presId="urn:microsoft.com/office/officeart/2005/8/layout/default"/>
    <dgm:cxn modelId="{40042413-6E75-4FEB-B494-8C2B60D7B4F4}" srcId="{6A097330-90DE-416F-A396-0BD51AD945CD}" destId="{A4E16F0A-9082-4F6E-827E-6E030BE264AF}" srcOrd="1" destOrd="0" parTransId="{967EB82F-89EF-4340-A859-634FF4C51014}" sibTransId="{FC7753B9-7CD9-459A-ACFD-06FF3CA9DCAA}"/>
    <dgm:cxn modelId="{CCF04E21-2077-4F1D-960E-9DD44803904D}" srcId="{6A097330-90DE-416F-A396-0BD51AD945CD}" destId="{5591748F-F254-4A43-80E4-967E20AED8DC}" srcOrd="3" destOrd="0" parTransId="{3EE9AF21-E4B8-4C0B-8DC6-245B6C81D94D}" sibTransId="{02E5F783-BD54-4380-8F84-354A6C6C6F89}"/>
    <dgm:cxn modelId="{E87C7576-51B1-0548-82DE-3A34CC5490AA}" type="presOf" srcId="{5591748F-F254-4A43-80E4-967E20AED8DC}" destId="{32EF8458-274E-5642-A16F-A88615617749}" srcOrd="0" destOrd="0" presId="urn:microsoft.com/office/officeart/2005/8/layout/default"/>
    <dgm:cxn modelId="{0F1C9B89-6E50-3A4D-B627-C56FEB4BFE89}" type="presOf" srcId="{ACDFF98B-8FF9-4C59-A305-2FF8637EA940}" destId="{DEA8122B-C73F-DF4B-B2F5-76B25B07A6EA}" srcOrd="0" destOrd="0" presId="urn:microsoft.com/office/officeart/2005/8/layout/default"/>
    <dgm:cxn modelId="{F2BD3CC0-8BB8-4B4A-AE92-96AF45A60101}" type="presOf" srcId="{A4E16F0A-9082-4F6E-827E-6E030BE264AF}" destId="{F6EF5017-BFC7-F543-BEAF-EB3399CFD872}" srcOrd="0" destOrd="0" presId="urn:microsoft.com/office/officeart/2005/8/layout/default"/>
    <dgm:cxn modelId="{26A261C6-2F48-4A48-8F6C-4ED15FF367A2}" type="presOf" srcId="{45E076ED-E921-3242-B18B-48F853F661E0}" destId="{B24F701B-48CC-1B42-A238-A24C33AA9101}" srcOrd="0" destOrd="0" presId="urn:microsoft.com/office/officeart/2005/8/layout/default"/>
    <dgm:cxn modelId="{0FE0A9D2-98AA-A345-BD65-C49A1681459B}" srcId="{6A097330-90DE-416F-A396-0BD51AD945CD}" destId="{45E076ED-E921-3242-B18B-48F853F661E0}" srcOrd="2" destOrd="0" parTransId="{A3C7C7B3-A3BF-C84D-B3CC-00B90F813E7C}" sibTransId="{5CD2F35E-19B9-8B41-B76F-D4636B0FED3A}"/>
    <dgm:cxn modelId="{26730BD8-50B3-4131-846E-41E601EC8011}" srcId="{6A097330-90DE-416F-A396-0BD51AD945CD}" destId="{ACDFF98B-8FF9-4C59-A305-2FF8637EA940}" srcOrd="4" destOrd="0" parTransId="{291A5D0F-0A42-4EF8-99A7-20413F664C93}" sibTransId="{DE5AB082-5061-4DF0-9391-5C18A1E86C34}"/>
    <dgm:cxn modelId="{A50B31D9-B9F4-41A1-8A91-904FFBA0DE55}" srcId="{6A097330-90DE-416F-A396-0BD51AD945CD}" destId="{05A415AD-B66C-42E8-AE59-84749C0D2FFF}" srcOrd="0" destOrd="0" parTransId="{185A0F4E-7F43-4769-BB07-849293813627}" sibTransId="{DB406CC8-6F66-49FE-AFBB-741D66A0C341}"/>
    <dgm:cxn modelId="{C554C9E2-564F-DA42-9CD7-34E449C7DFDE}" type="presOf" srcId="{6A097330-90DE-416F-A396-0BD51AD945CD}" destId="{1B987E39-411C-814D-99F0-E64654BC429A}" srcOrd="0" destOrd="0" presId="urn:microsoft.com/office/officeart/2005/8/layout/default"/>
    <dgm:cxn modelId="{D232AF24-F396-494E-A8C0-405BE3D61331}" type="presParOf" srcId="{1B987E39-411C-814D-99F0-E64654BC429A}" destId="{CDC92782-8C78-0442-8A8A-5B92A5CF8296}" srcOrd="0" destOrd="0" presId="urn:microsoft.com/office/officeart/2005/8/layout/default"/>
    <dgm:cxn modelId="{CC5F7E49-EF77-4F4B-A628-3426D3E64A1E}" type="presParOf" srcId="{1B987E39-411C-814D-99F0-E64654BC429A}" destId="{29F7EA82-3430-6C46-9DD6-4DC1C1226597}" srcOrd="1" destOrd="0" presId="urn:microsoft.com/office/officeart/2005/8/layout/default"/>
    <dgm:cxn modelId="{C80E48F8-248A-2C48-801C-78B734233EA1}" type="presParOf" srcId="{1B987E39-411C-814D-99F0-E64654BC429A}" destId="{F6EF5017-BFC7-F543-BEAF-EB3399CFD872}" srcOrd="2" destOrd="0" presId="urn:microsoft.com/office/officeart/2005/8/layout/default"/>
    <dgm:cxn modelId="{9180ADC3-3479-8F42-A2AC-ECD1487566D1}" type="presParOf" srcId="{1B987E39-411C-814D-99F0-E64654BC429A}" destId="{6AFD2F52-9077-DC48-8B3E-66F44493D832}" srcOrd="3" destOrd="0" presId="urn:microsoft.com/office/officeart/2005/8/layout/default"/>
    <dgm:cxn modelId="{CA01A0CA-94F6-594A-B8AA-D2F7575F67B2}" type="presParOf" srcId="{1B987E39-411C-814D-99F0-E64654BC429A}" destId="{B24F701B-48CC-1B42-A238-A24C33AA9101}" srcOrd="4" destOrd="0" presId="urn:microsoft.com/office/officeart/2005/8/layout/default"/>
    <dgm:cxn modelId="{CB12C913-0980-6845-94D2-5A6F32F07B0A}" type="presParOf" srcId="{1B987E39-411C-814D-99F0-E64654BC429A}" destId="{9008463F-AE42-8A4A-8728-D87CBAADD136}" srcOrd="5" destOrd="0" presId="urn:microsoft.com/office/officeart/2005/8/layout/default"/>
    <dgm:cxn modelId="{264E0B9A-4F3E-DD4F-995E-55BEB7F63ED5}" type="presParOf" srcId="{1B987E39-411C-814D-99F0-E64654BC429A}" destId="{32EF8458-274E-5642-A16F-A88615617749}" srcOrd="6" destOrd="0" presId="urn:microsoft.com/office/officeart/2005/8/layout/default"/>
    <dgm:cxn modelId="{646B9F99-E683-BD4C-906B-CC761BC1D1A0}" type="presParOf" srcId="{1B987E39-411C-814D-99F0-E64654BC429A}" destId="{A3138DB5-2356-554E-A96A-ABEFC5C56E72}" srcOrd="7" destOrd="0" presId="urn:microsoft.com/office/officeart/2005/8/layout/default"/>
    <dgm:cxn modelId="{903FCCE0-A6A5-2749-B5C1-7127DE21BE28}" type="presParOf" srcId="{1B987E39-411C-814D-99F0-E64654BC429A}" destId="{DEA8122B-C73F-DF4B-B2F5-76B25B07A6EA}"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B37600A-41A9-458E-8563-7A0ED15C849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3C527E6-6D69-42E6-8B0D-019FEE78837A}">
      <dgm:prSet/>
      <dgm:spPr/>
      <dgm:t>
        <a:bodyPr/>
        <a:lstStyle/>
        <a:p>
          <a:pPr>
            <a:lnSpc>
              <a:spcPct val="100000"/>
            </a:lnSpc>
          </a:pPr>
          <a:r>
            <a:rPr lang="en-US"/>
            <a:t>G</a:t>
          </a:r>
          <a:r>
            <a:rPr lang="en-US" b="0" i="0"/>
            <a:t>enerating writing prompts for students</a:t>
          </a:r>
          <a:endParaRPr lang="en-US"/>
        </a:p>
      </dgm:t>
    </dgm:pt>
    <dgm:pt modelId="{3A3C5D6F-0E48-4DB9-95E7-4E3C257A823C}" type="parTrans" cxnId="{CDA27F96-4A03-40A5-A87D-E6E48E167E0D}">
      <dgm:prSet/>
      <dgm:spPr/>
      <dgm:t>
        <a:bodyPr/>
        <a:lstStyle/>
        <a:p>
          <a:endParaRPr lang="en-US"/>
        </a:p>
      </dgm:t>
    </dgm:pt>
    <dgm:pt modelId="{AB6E2761-C65D-40AF-9ED5-BF1CA26E66B7}" type="sibTrans" cxnId="{CDA27F96-4A03-40A5-A87D-E6E48E167E0D}">
      <dgm:prSet/>
      <dgm:spPr/>
      <dgm:t>
        <a:bodyPr/>
        <a:lstStyle/>
        <a:p>
          <a:endParaRPr lang="en-US"/>
        </a:p>
      </dgm:t>
    </dgm:pt>
    <dgm:pt modelId="{A474E24E-4998-400C-9201-F15DC80A5374}">
      <dgm:prSet/>
      <dgm:spPr/>
      <dgm:t>
        <a:bodyPr/>
        <a:lstStyle/>
        <a:p>
          <a:pPr>
            <a:lnSpc>
              <a:spcPct val="100000"/>
            </a:lnSpc>
          </a:pPr>
          <a:r>
            <a:rPr lang="en-US" b="1"/>
            <a:t>Benefits for students</a:t>
          </a:r>
          <a:r>
            <a:rPr lang="en-US"/>
            <a:t>: </a:t>
          </a:r>
          <a:r>
            <a:rPr lang="en-US" b="0" i="0"/>
            <a:t>This can help to stimulate brainstorming and encourage students to explore different ideas and perspectives, which can ultimately help them to develop their language skills more effectively.</a:t>
          </a:r>
          <a:endParaRPr lang="en-US"/>
        </a:p>
      </dgm:t>
    </dgm:pt>
    <dgm:pt modelId="{BEDC30CA-6A0C-47A3-9C00-EDD0F610514C}" type="parTrans" cxnId="{881DF2A2-E745-4D25-8FF8-CECD2E49BDEF}">
      <dgm:prSet/>
      <dgm:spPr/>
      <dgm:t>
        <a:bodyPr/>
        <a:lstStyle/>
        <a:p>
          <a:endParaRPr lang="en-US"/>
        </a:p>
      </dgm:t>
    </dgm:pt>
    <dgm:pt modelId="{8BAFC9D5-126E-47D0-A803-BCEE829F93C9}" type="sibTrans" cxnId="{881DF2A2-E745-4D25-8FF8-CECD2E49BDEF}">
      <dgm:prSet/>
      <dgm:spPr/>
      <dgm:t>
        <a:bodyPr/>
        <a:lstStyle/>
        <a:p>
          <a:endParaRPr lang="en-US"/>
        </a:p>
      </dgm:t>
    </dgm:pt>
    <dgm:pt modelId="{E85474D8-EBD9-4CAD-86FD-66299674C8C9}">
      <dgm:prSet/>
      <dgm:spPr/>
      <dgm:t>
        <a:bodyPr/>
        <a:lstStyle/>
        <a:p>
          <a:pPr>
            <a:lnSpc>
              <a:spcPct val="100000"/>
            </a:lnSpc>
          </a:pPr>
          <a:r>
            <a:rPr lang="en-US" b="1"/>
            <a:t>Benefits for instructors</a:t>
          </a:r>
          <a:r>
            <a:rPr lang="en-US"/>
            <a:t>: </a:t>
          </a:r>
          <a:r>
            <a:rPr lang="en-US" b="0" i="0"/>
            <a:t>instructors can also save time and effort in creating lesson plans and activities. </a:t>
          </a:r>
          <a:endParaRPr lang="en-US"/>
        </a:p>
      </dgm:t>
    </dgm:pt>
    <dgm:pt modelId="{6D348E84-463A-4059-8D7E-E88E8153FD10}" type="parTrans" cxnId="{FE6B6E4C-2406-4EC9-B98C-79D777975F35}">
      <dgm:prSet/>
      <dgm:spPr/>
      <dgm:t>
        <a:bodyPr/>
        <a:lstStyle/>
        <a:p>
          <a:endParaRPr lang="en-US"/>
        </a:p>
      </dgm:t>
    </dgm:pt>
    <dgm:pt modelId="{7B8E6427-8E28-4E1D-8CEE-37ED72A43721}" type="sibTrans" cxnId="{FE6B6E4C-2406-4EC9-B98C-79D777975F35}">
      <dgm:prSet/>
      <dgm:spPr/>
      <dgm:t>
        <a:bodyPr/>
        <a:lstStyle/>
        <a:p>
          <a:endParaRPr lang="en-US"/>
        </a:p>
      </dgm:t>
    </dgm:pt>
    <dgm:pt modelId="{3156D04D-665D-47C3-BAFA-1424F68375EE}" type="pres">
      <dgm:prSet presAssocID="{0B37600A-41A9-458E-8563-7A0ED15C8499}" presName="root" presStyleCnt="0">
        <dgm:presLayoutVars>
          <dgm:dir/>
          <dgm:resizeHandles val="exact"/>
        </dgm:presLayoutVars>
      </dgm:prSet>
      <dgm:spPr/>
    </dgm:pt>
    <dgm:pt modelId="{6D1FB381-1487-40CA-B62A-DAAECBA5772A}" type="pres">
      <dgm:prSet presAssocID="{43C527E6-6D69-42E6-8B0D-019FEE78837A}" presName="compNode" presStyleCnt="0"/>
      <dgm:spPr/>
    </dgm:pt>
    <dgm:pt modelId="{EAA72DCE-EFBC-467F-92BB-5DC8BEAF1E16}" type="pres">
      <dgm:prSet presAssocID="{43C527E6-6D69-42E6-8B0D-019FEE78837A}" presName="bgRect" presStyleLbl="bgShp" presStyleIdx="0" presStyleCnt="3"/>
      <dgm:spPr/>
    </dgm:pt>
    <dgm:pt modelId="{4D2421CC-A3F2-4378-B827-A936DFED1BEB}" type="pres">
      <dgm:prSet presAssocID="{43C527E6-6D69-42E6-8B0D-019FEE78837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ncil"/>
        </a:ext>
      </dgm:extLst>
    </dgm:pt>
    <dgm:pt modelId="{AC86800D-46E6-408A-B0D9-58EFC42EB7B3}" type="pres">
      <dgm:prSet presAssocID="{43C527E6-6D69-42E6-8B0D-019FEE78837A}" presName="spaceRect" presStyleCnt="0"/>
      <dgm:spPr/>
    </dgm:pt>
    <dgm:pt modelId="{F4A44607-4A00-4D59-8CDF-B791E922439D}" type="pres">
      <dgm:prSet presAssocID="{43C527E6-6D69-42E6-8B0D-019FEE78837A}" presName="parTx" presStyleLbl="revTx" presStyleIdx="0" presStyleCnt="3">
        <dgm:presLayoutVars>
          <dgm:chMax val="0"/>
          <dgm:chPref val="0"/>
        </dgm:presLayoutVars>
      </dgm:prSet>
      <dgm:spPr/>
    </dgm:pt>
    <dgm:pt modelId="{8D603146-EF74-4228-89CB-418BBA1C3FD2}" type="pres">
      <dgm:prSet presAssocID="{AB6E2761-C65D-40AF-9ED5-BF1CA26E66B7}" presName="sibTrans" presStyleCnt="0"/>
      <dgm:spPr/>
    </dgm:pt>
    <dgm:pt modelId="{32C2A278-9A2F-4C5E-AED5-F99437C01E7F}" type="pres">
      <dgm:prSet presAssocID="{A474E24E-4998-400C-9201-F15DC80A5374}" presName="compNode" presStyleCnt="0"/>
      <dgm:spPr/>
    </dgm:pt>
    <dgm:pt modelId="{F983F2C3-7301-4452-8CEA-21B7C79E6478}" type="pres">
      <dgm:prSet presAssocID="{A474E24E-4998-400C-9201-F15DC80A5374}" presName="bgRect" presStyleLbl="bgShp" presStyleIdx="1" presStyleCnt="3"/>
      <dgm:spPr/>
    </dgm:pt>
    <dgm:pt modelId="{9E53A3A0-FCCB-40C7-A0EF-263F8062DDA5}" type="pres">
      <dgm:prSet presAssocID="{A474E24E-4998-400C-9201-F15DC80A537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oup Brainstorm"/>
        </a:ext>
      </dgm:extLst>
    </dgm:pt>
    <dgm:pt modelId="{E96DF217-7C5C-4879-AA1E-13B5FC6B068D}" type="pres">
      <dgm:prSet presAssocID="{A474E24E-4998-400C-9201-F15DC80A5374}" presName="spaceRect" presStyleCnt="0"/>
      <dgm:spPr/>
    </dgm:pt>
    <dgm:pt modelId="{A7151852-F6FC-42D9-8B79-005AF091D138}" type="pres">
      <dgm:prSet presAssocID="{A474E24E-4998-400C-9201-F15DC80A5374}" presName="parTx" presStyleLbl="revTx" presStyleIdx="1" presStyleCnt="3">
        <dgm:presLayoutVars>
          <dgm:chMax val="0"/>
          <dgm:chPref val="0"/>
        </dgm:presLayoutVars>
      </dgm:prSet>
      <dgm:spPr/>
    </dgm:pt>
    <dgm:pt modelId="{59774452-021E-4A7F-860A-0969550011BE}" type="pres">
      <dgm:prSet presAssocID="{8BAFC9D5-126E-47D0-A803-BCEE829F93C9}" presName="sibTrans" presStyleCnt="0"/>
      <dgm:spPr/>
    </dgm:pt>
    <dgm:pt modelId="{4E23F48D-639F-4B9F-8996-72714794FD81}" type="pres">
      <dgm:prSet presAssocID="{E85474D8-EBD9-4CAD-86FD-66299674C8C9}" presName="compNode" presStyleCnt="0"/>
      <dgm:spPr/>
    </dgm:pt>
    <dgm:pt modelId="{6BFD10CF-C0D3-4C18-8496-F47E717E50DF}" type="pres">
      <dgm:prSet presAssocID="{E85474D8-EBD9-4CAD-86FD-66299674C8C9}" presName="bgRect" presStyleLbl="bgShp" presStyleIdx="2" presStyleCnt="3"/>
      <dgm:spPr/>
    </dgm:pt>
    <dgm:pt modelId="{D8FDD043-2856-49BB-A1E5-8469E83AD1BE}" type="pres">
      <dgm:prSet presAssocID="{E85474D8-EBD9-4CAD-86FD-66299674C8C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lassroom"/>
        </a:ext>
      </dgm:extLst>
    </dgm:pt>
    <dgm:pt modelId="{D794F154-662F-41E7-A97A-14E8FD928675}" type="pres">
      <dgm:prSet presAssocID="{E85474D8-EBD9-4CAD-86FD-66299674C8C9}" presName="spaceRect" presStyleCnt="0"/>
      <dgm:spPr/>
    </dgm:pt>
    <dgm:pt modelId="{7B722E05-7D15-4832-B666-F95ED1750140}" type="pres">
      <dgm:prSet presAssocID="{E85474D8-EBD9-4CAD-86FD-66299674C8C9}" presName="parTx" presStyleLbl="revTx" presStyleIdx="2" presStyleCnt="3">
        <dgm:presLayoutVars>
          <dgm:chMax val="0"/>
          <dgm:chPref val="0"/>
        </dgm:presLayoutVars>
      </dgm:prSet>
      <dgm:spPr/>
    </dgm:pt>
  </dgm:ptLst>
  <dgm:cxnLst>
    <dgm:cxn modelId="{BB025912-EE67-4BE1-B49C-681139A02FB9}" type="presOf" srcId="{43C527E6-6D69-42E6-8B0D-019FEE78837A}" destId="{F4A44607-4A00-4D59-8CDF-B791E922439D}" srcOrd="0" destOrd="0" presId="urn:microsoft.com/office/officeart/2018/2/layout/IconVerticalSolidList"/>
    <dgm:cxn modelId="{FE6B6E4C-2406-4EC9-B98C-79D777975F35}" srcId="{0B37600A-41A9-458E-8563-7A0ED15C8499}" destId="{E85474D8-EBD9-4CAD-86FD-66299674C8C9}" srcOrd="2" destOrd="0" parTransId="{6D348E84-463A-4059-8D7E-E88E8153FD10}" sibTransId="{7B8E6427-8E28-4E1D-8CEE-37ED72A43721}"/>
    <dgm:cxn modelId="{BF636752-C683-42C5-8AC6-B7197E8A5AFC}" type="presOf" srcId="{A474E24E-4998-400C-9201-F15DC80A5374}" destId="{A7151852-F6FC-42D9-8B79-005AF091D138}" srcOrd="0" destOrd="0" presId="urn:microsoft.com/office/officeart/2018/2/layout/IconVerticalSolidList"/>
    <dgm:cxn modelId="{CDA27F96-4A03-40A5-A87D-E6E48E167E0D}" srcId="{0B37600A-41A9-458E-8563-7A0ED15C8499}" destId="{43C527E6-6D69-42E6-8B0D-019FEE78837A}" srcOrd="0" destOrd="0" parTransId="{3A3C5D6F-0E48-4DB9-95E7-4E3C257A823C}" sibTransId="{AB6E2761-C65D-40AF-9ED5-BF1CA26E66B7}"/>
    <dgm:cxn modelId="{881DF2A2-E745-4D25-8FF8-CECD2E49BDEF}" srcId="{0B37600A-41A9-458E-8563-7A0ED15C8499}" destId="{A474E24E-4998-400C-9201-F15DC80A5374}" srcOrd="1" destOrd="0" parTransId="{BEDC30CA-6A0C-47A3-9C00-EDD0F610514C}" sibTransId="{8BAFC9D5-126E-47D0-A803-BCEE829F93C9}"/>
    <dgm:cxn modelId="{3A2976B2-C10A-483A-8814-B8EE2062CCE4}" type="presOf" srcId="{0B37600A-41A9-458E-8563-7A0ED15C8499}" destId="{3156D04D-665D-47C3-BAFA-1424F68375EE}" srcOrd="0" destOrd="0" presId="urn:microsoft.com/office/officeart/2018/2/layout/IconVerticalSolidList"/>
    <dgm:cxn modelId="{F0A7D2BF-982B-43CE-9343-FC123FA10C96}" type="presOf" srcId="{E85474D8-EBD9-4CAD-86FD-66299674C8C9}" destId="{7B722E05-7D15-4832-B666-F95ED1750140}" srcOrd="0" destOrd="0" presId="urn:microsoft.com/office/officeart/2018/2/layout/IconVerticalSolidList"/>
    <dgm:cxn modelId="{134FB8A4-7D26-4FF8-8589-8B3F76C7F60A}" type="presParOf" srcId="{3156D04D-665D-47C3-BAFA-1424F68375EE}" destId="{6D1FB381-1487-40CA-B62A-DAAECBA5772A}" srcOrd="0" destOrd="0" presId="urn:microsoft.com/office/officeart/2018/2/layout/IconVerticalSolidList"/>
    <dgm:cxn modelId="{7EB3A94A-F665-49C5-B733-830B6CF35209}" type="presParOf" srcId="{6D1FB381-1487-40CA-B62A-DAAECBA5772A}" destId="{EAA72DCE-EFBC-467F-92BB-5DC8BEAF1E16}" srcOrd="0" destOrd="0" presId="urn:microsoft.com/office/officeart/2018/2/layout/IconVerticalSolidList"/>
    <dgm:cxn modelId="{DEDE4DE1-2DC8-494D-A378-3AFFEE77E712}" type="presParOf" srcId="{6D1FB381-1487-40CA-B62A-DAAECBA5772A}" destId="{4D2421CC-A3F2-4378-B827-A936DFED1BEB}" srcOrd="1" destOrd="0" presId="urn:microsoft.com/office/officeart/2018/2/layout/IconVerticalSolidList"/>
    <dgm:cxn modelId="{731F185F-9256-459B-AC1D-B514F5B13EAF}" type="presParOf" srcId="{6D1FB381-1487-40CA-B62A-DAAECBA5772A}" destId="{AC86800D-46E6-408A-B0D9-58EFC42EB7B3}" srcOrd="2" destOrd="0" presId="urn:microsoft.com/office/officeart/2018/2/layout/IconVerticalSolidList"/>
    <dgm:cxn modelId="{C165A30E-F487-459F-A19D-4D2438D34F8F}" type="presParOf" srcId="{6D1FB381-1487-40CA-B62A-DAAECBA5772A}" destId="{F4A44607-4A00-4D59-8CDF-B791E922439D}" srcOrd="3" destOrd="0" presId="urn:microsoft.com/office/officeart/2018/2/layout/IconVerticalSolidList"/>
    <dgm:cxn modelId="{9E03C70F-B5AC-4379-8F91-E1BB9D76D596}" type="presParOf" srcId="{3156D04D-665D-47C3-BAFA-1424F68375EE}" destId="{8D603146-EF74-4228-89CB-418BBA1C3FD2}" srcOrd="1" destOrd="0" presId="urn:microsoft.com/office/officeart/2018/2/layout/IconVerticalSolidList"/>
    <dgm:cxn modelId="{CEF9437F-F68F-4A64-A120-5DD4A39FD25E}" type="presParOf" srcId="{3156D04D-665D-47C3-BAFA-1424F68375EE}" destId="{32C2A278-9A2F-4C5E-AED5-F99437C01E7F}" srcOrd="2" destOrd="0" presId="urn:microsoft.com/office/officeart/2018/2/layout/IconVerticalSolidList"/>
    <dgm:cxn modelId="{139038B9-C49D-46CD-9DEB-0A0E94A4E665}" type="presParOf" srcId="{32C2A278-9A2F-4C5E-AED5-F99437C01E7F}" destId="{F983F2C3-7301-4452-8CEA-21B7C79E6478}" srcOrd="0" destOrd="0" presId="urn:microsoft.com/office/officeart/2018/2/layout/IconVerticalSolidList"/>
    <dgm:cxn modelId="{B9B943A7-77D8-4CB0-9942-1D7260EF78BC}" type="presParOf" srcId="{32C2A278-9A2F-4C5E-AED5-F99437C01E7F}" destId="{9E53A3A0-FCCB-40C7-A0EF-263F8062DDA5}" srcOrd="1" destOrd="0" presId="urn:microsoft.com/office/officeart/2018/2/layout/IconVerticalSolidList"/>
    <dgm:cxn modelId="{BCF23FA2-E0AB-4FD9-8DA4-37D32A38EA80}" type="presParOf" srcId="{32C2A278-9A2F-4C5E-AED5-F99437C01E7F}" destId="{E96DF217-7C5C-4879-AA1E-13B5FC6B068D}" srcOrd="2" destOrd="0" presId="urn:microsoft.com/office/officeart/2018/2/layout/IconVerticalSolidList"/>
    <dgm:cxn modelId="{C77C7964-91A9-4F42-8B57-6AA3B3390895}" type="presParOf" srcId="{32C2A278-9A2F-4C5E-AED5-F99437C01E7F}" destId="{A7151852-F6FC-42D9-8B79-005AF091D138}" srcOrd="3" destOrd="0" presId="urn:microsoft.com/office/officeart/2018/2/layout/IconVerticalSolidList"/>
    <dgm:cxn modelId="{098CDA4A-1241-49D7-97A8-CD3BA1631C65}" type="presParOf" srcId="{3156D04D-665D-47C3-BAFA-1424F68375EE}" destId="{59774452-021E-4A7F-860A-0969550011BE}" srcOrd="3" destOrd="0" presId="urn:microsoft.com/office/officeart/2018/2/layout/IconVerticalSolidList"/>
    <dgm:cxn modelId="{481EA423-3548-40F3-9834-EDFEC01B289C}" type="presParOf" srcId="{3156D04D-665D-47C3-BAFA-1424F68375EE}" destId="{4E23F48D-639F-4B9F-8996-72714794FD81}" srcOrd="4" destOrd="0" presId="urn:microsoft.com/office/officeart/2018/2/layout/IconVerticalSolidList"/>
    <dgm:cxn modelId="{68508E0F-0B43-4425-A939-E2CBB244956D}" type="presParOf" srcId="{4E23F48D-639F-4B9F-8996-72714794FD81}" destId="{6BFD10CF-C0D3-4C18-8496-F47E717E50DF}" srcOrd="0" destOrd="0" presId="urn:microsoft.com/office/officeart/2018/2/layout/IconVerticalSolidList"/>
    <dgm:cxn modelId="{537CE6F7-E6D6-42AD-BEA3-24B1DACCE475}" type="presParOf" srcId="{4E23F48D-639F-4B9F-8996-72714794FD81}" destId="{D8FDD043-2856-49BB-A1E5-8469E83AD1BE}" srcOrd="1" destOrd="0" presId="urn:microsoft.com/office/officeart/2018/2/layout/IconVerticalSolidList"/>
    <dgm:cxn modelId="{12E4A487-E8B8-4295-A553-AF64825EA21C}" type="presParOf" srcId="{4E23F48D-639F-4B9F-8996-72714794FD81}" destId="{D794F154-662F-41E7-A97A-14E8FD928675}" srcOrd="2" destOrd="0" presId="urn:microsoft.com/office/officeart/2018/2/layout/IconVerticalSolidList"/>
    <dgm:cxn modelId="{48B3CCB2-99D0-47CB-91E4-8F53165984B8}" type="presParOf" srcId="{4E23F48D-639F-4B9F-8996-72714794FD81}" destId="{7B722E05-7D15-4832-B666-F95ED175014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EA1B6AC-EE82-4BE2-A3D7-66CA676882E7}" type="doc">
      <dgm:prSet loTypeId="urn:microsoft.com/office/officeart/2016/7/layout/VerticalSolidActionList" loCatId="List" qsTypeId="urn:microsoft.com/office/officeart/2005/8/quickstyle/simple1" qsCatId="simple" csTypeId="urn:microsoft.com/office/officeart/2005/8/colors/colorful2" csCatId="colorful"/>
      <dgm:spPr/>
      <dgm:t>
        <a:bodyPr/>
        <a:lstStyle/>
        <a:p>
          <a:endParaRPr lang="en-US"/>
        </a:p>
      </dgm:t>
    </dgm:pt>
    <dgm:pt modelId="{C0F7FE80-6D54-49F9-B04F-37D261EC0254}">
      <dgm:prSet/>
      <dgm:spPr/>
      <dgm:t>
        <a:bodyPr/>
        <a:lstStyle/>
        <a:p>
          <a:r>
            <a:rPr lang="en-US"/>
            <a:t>Use</a:t>
          </a:r>
        </a:p>
      </dgm:t>
    </dgm:pt>
    <dgm:pt modelId="{3D56FA9E-ADA4-4C0E-A29C-CA6FB60A49C3}" type="parTrans" cxnId="{0C04AE15-890B-4BA6-A448-947464AF02BE}">
      <dgm:prSet/>
      <dgm:spPr/>
      <dgm:t>
        <a:bodyPr/>
        <a:lstStyle/>
        <a:p>
          <a:endParaRPr lang="en-US"/>
        </a:p>
      </dgm:t>
    </dgm:pt>
    <dgm:pt modelId="{49AB3214-C547-41C8-AC0D-3FD939B1E25C}" type="sibTrans" cxnId="{0C04AE15-890B-4BA6-A448-947464AF02BE}">
      <dgm:prSet/>
      <dgm:spPr/>
      <dgm:t>
        <a:bodyPr/>
        <a:lstStyle/>
        <a:p>
          <a:endParaRPr lang="en-US"/>
        </a:p>
      </dgm:t>
    </dgm:pt>
    <dgm:pt modelId="{F1B11D20-197F-4342-A55B-B86185EF9451}">
      <dgm:prSet/>
      <dgm:spPr/>
      <dgm:t>
        <a:bodyPr/>
        <a:lstStyle/>
        <a:p>
          <a:r>
            <a:rPr lang="en-US"/>
            <a:t>Use it as a model: Students can use the generated essay as a model for their own writing, using it as a guide to understand the structure and organization of a well-written essay in German.</a:t>
          </a:r>
        </a:p>
      </dgm:t>
    </dgm:pt>
    <dgm:pt modelId="{5AA02E5F-CA4D-425C-A251-C271415FCAC1}" type="parTrans" cxnId="{3636AEF8-77FE-4FFC-B196-B41C6B5061A2}">
      <dgm:prSet/>
      <dgm:spPr/>
      <dgm:t>
        <a:bodyPr/>
        <a:lstStyle/>
        <a:p>
          <a:endParaRPr lang="en-US"/>
        </a:p>
      </dgm:t>
    </dgm:pt>
    <dgm:pt modelId="{F3EEECDA-3996-4F7E-82F7-ABC582A513EE}" type="sibTrans" cxnId="{3636AEF8-77FE-4FFC-B196-B41C6B5061A2}">
      <dgm:prSet/>
      <dgm:spPr/>
      <dgm:t>
        <a:bodyPr/>
        <a:lstStyle/>
        <a:p>
          <a:endParaRPr lang="en-US"/>
        </a:p>
      </dgm:t>
    </dgm:pt>
    <dgm:pt modelId="{7A26B994-6A9D-4EB4-80D8-384FECFE5AE1}">
      <dgm:prSet/>
      <dgm:spPr/>
      <dgm:t>
        <a:bodyPr/>
        <a:lstStyle/>
        <a:p>
          <a:r>
            <a:rPr lang="en-US"/>
            <a:t>Use</a:t>
          </a:r>
        </a:p>
      </dgm:t>
    </dgm:pt>
    <dgm:pt modelId="{90C41FE6-3520-4C8A-B861-67097EC8A83A}" type="parTrans" cxnId="{EB8B5E57-8B56-4F31-8BDF-5511EC6D278F}">
      <dgm:prSet/>
      <dgm:spPr/>
      <dgm:t>
        <a:bodyPr/>
        <a:lstStyle/>
        <a:p>
          <a:endParaRPr lang="en-US"/>
        </a:p>
      </dgm:t>
    </dgm:pt>
    <dgm:pt modelId="{202A5429-A0FF-4556-8C67-C678AF2BF5B3}" type="sibTrans" cxnId="{EB8B5E57-8B56-4F31-8BDF-5511EC6D278F}">
      <dgm:prSet/>
      <dgm:spPr/>
      <dgm:t>
        <a:bodyPr/>
        <a:lstStyle/>
        <a:p>
          <a:endParaRPr lang="en-US"/>
        </a:p>
      </dgm:t>
    </dgm:pt>
    <dgm:pt modelId="{B3EEC26E-417A-4129-AB9C-B655F8B629BD}">
      <dgm:prSet/>
      <dgm:spPr/>
      <dgm:t>
        <a:bodyPr/>
        <a:lstStyle/>
        <a:p>
          <a:r>
            <a:rPr lang="en-US"/>
            <a:t>Creative writing inspiration: Students can use the generated essay as inspiration for their own creative writing.</a:t>
          </a:r>
        </a:p>
      </dgm:t>
    </dgm:pt>
    <dgm:pt modelId="{8E4D4435-425D-4B8F-A1EF-61C79B8B5AD4}" type="parTrans" cxnId="{406B6233-E3C3-40A4-82DA-151E373E2941}">
      <dgm:prSet/>
      <dgm:spPr/>
      <dgm:t>
        <a:bodyPr/>
        <a:lstStyle/>
        <a:p>
          <a:endParaRPr lang="en-US"/>
        </a:p>
      </dgm:t>
    </dgm:pt>
    <dgm:pt modelId="{BC354D72-5DA5-4A53-890D-2ECCF2370827}" type="sibTrans" cxnId="{406B6233-E3C3-40A4-82DA-151E373E2941}">
      <dgm:prSet/>
      <dgm:spPr/>
      <dgm:t>
        <a:bodyPr/>
        <a:lstStyle/>
        <a:p>
          <a:endParaRPr lang="en-US"/>
        </a:p>
      </dgm:t>
    </dgm:pt>
    <dgm:pt modelId="{0EAD0A27-DCF2-4A4C-8BD6-99C70CC6C53A}">
      <dgm:prSet/>
      <dgm:spPr/>
      <dgm:t>
        <a:bodyPr/>
        <a:lstStyle/>
        <a:p>
          <a:r>
            <a:rPr lang="en-US"/>
            <a:t>Practice</a:t>
          </a:r>
        </a:p>
      </dgm:t>
    </dgm:pt>
    <dgm:pt modelId="{4A51B765-A1CB-4F44-99B5-8513ED81AA71}" type="parTrans" cxnId="{C5176824-12D0-4550-B290-1D13CDA718D1}">
      <dgm:prSet/>
      <dgm:spPr/>
      <dgm:t>
        <a:bodyPr/>
        <a:lstStyle/>
        <a:p>
          <a:endParaRPr lang="en-US"/>
        </a:p>
      </dgm:t>
    </dgm:pt>
    <dgm:pt modelId="{0FE082F5-DB35-4098-9584-8710A0F5C925}" type="sibTrans" cxnId="{C5176824-12D0-4550-B290-1D13CDA718D1}">
      <dgm:prSet/>
      <dgm:spPr/>
      <dgm:t>
        <a:bodyPr/>
        <a:lstStyle/>
        <a:p>
          <a:endParaRPr lang="en-US"/>
        </a:p>
      </dgm:t>
    </dgm:pt>
    <dgm:pt modelId="{65BFBF2E-1934-4CA3-B801-EA321004D2D0}">
      <dgm:prSet/>
      <dgm:spPr/>
      <dgm:t>
        <a:bodyPr/>
        <a:lstStyle/>
        <a:p>
          <a:r>
            <a:rPr lang="en-US"/>
            <a:t>Practice Translation: Students can use the generated essay to practice translating German to English or vice versa.</a:t>
          </a:r>
        </a:p>
      </dgm:t>
    </dgm:pt>
    <dgm:pt modelId="{4B83925B-3499-4176-85E2-51E9D6B837A2}" type="parTrans" cxnId="{7C503EBB-2DA5-409C-B371-3A5ABBBEF260}">
      <dgm:prSet/>
      <dgm:spPr/>
      <dgm:t>
        <a:bodyPr/>
        <a:lstStyle/>
        <a:p>
          <a:endParaRPr lang="en-US"/>
        </a:p>
      </dgm:t>
    </dgm:pt>
    <dgm:pt modelId="{38D97E56-02F2-408A-A673-B40D467287BA}" type="sibTrans" cxnId="{7C503EBB-2DA5-409C-B371-3A5ABBBEF260}">
      <dgm:prSet/>
      <dgm:spPr/>
      <dgm:t>
        <a:bodyPr/>
        <a:lstStyle/>
        <a:p>
          <a:endParaRPr lang="en-US"/>
        </a:p>
      </dgm:t>
    </dgm:pt>
    <dgm:pt modelId="{517C663D-25B7-E649-B4A3-3E2CA743CE50}" type="pres">
      <dgm:prSet presAssocID="{DEA1B6AC-EE82-4BE2-A3D7-66CA676882E7}" presName="Name0" presStyleCnt="0">
        <dgm:presLayoutVars>
          <dgm:dir/>
          <dgm:animLvl val="lvl"/>
          <dgm:resizeHandles val="exact"/>
        </dgm:presLayoutVars>
      </dgm:prSet>
      <dgm:spPr/>
    </dgm:pt>
    <dgm:pt modelId="{CC2E9412-43A3-5646-8FB0-3B850B48A64A}" type="pres">
      <dgm:prSet presAssocID="{C0F7FE80-6D54-49F9-B04F-37D261EC0254}" presName="linNode" presStyleCnt="0"/>
      <dgm:spPr/>
    </dgm:pt>
    <dgm:pt modelId="{1C717608-A541-A341-8C41-31ABF11462AA}" type="pres">
      <dgm:prSet presAssocID="{C0F7FE80-6D54-49F9-B04F-37D261EC0254}" presName="parentText" presStyleLbl="alignNode1" presStyleIdx="0" presStyleCnt="3">
        <dgm:presLayoutVars>
          <dgm:chMax val="1"/>
          <dgm:bulletEnabled/>
        </dgm:presLayoutVars>
      </dgm:prSet>
      <dgm:spPr/>
    </dgm:pt>
    <dgm:pt modelId="{CD4EA1C1-3B89-5A43-907E-1468E2E73C87}" type="pres">
      <dgm:prSet presAssocID="{C0F7FE80-6D54-49F9-B04F-37D261EC0254}" presName="descendantText" presStyleLbl="alignAccFollowNode1" presStyleIdx="0" presStyleCnt="3">
        <dgm:presLayoutVars>
          <dgm:bulletEnabled/>
        </dgm:presLayoutVars>
      </dgm:prSet>
      <dgm:spPr/>
    </dgm:pt>
    <dgm:pt modelId="{9B0630C1-FE39-6D46-AD64-BADF013946E1}" type="pres">
      <dgm:prSet presAssocID="{49AB3214-C547-41C8-AC0D-3FD939B1E25C}" presName="sp" presStyleCnt="0"/>
      <dgm:spPr/>
    </dgm:pt>
    <dgm:pt modelId="{AA27A03B-CA4D-7247-A062-D9A1D067839F}" type="pres">
      <dgm:prSet presAssocID="{7A26B994-6A9D-4EB4-80D8-384FECFE5AE1}" presName="linNode" presStyleCnt="0"/>
      <dgm:spPr/>
    </dgm:pt>
    <dgm:pt modelId="{DFA32BF3-8FBE-0945-A625-DC358B8937FA}" type="pres">
      <dgm:prSet presAssocID="{7A26B994-6A9D-4EB4-80D8-384FECFE5AE1}" presName="parentText" presStyleLbl="alignNode1" presStyleIdx="1" presStyleCnt="3">
        <dgm:presLayoutVars>
          <dgm:chMax val="1"/>
          <dgm:bulletEnabled/>
        </dgm:presLayoutVars>
      </dgm:prSet>
      <dgm:spPr/>
    </dgm:pt>
    <dgm:pt modelId="{611A8B03-7CDF-BA48-965E-F8379E6046E7}" type="pres">
      <dgm:prSet presAssocID="{7A26B994-6A9D-4EB4-80D8-384FECFE5AE1}" presName="descendantText" presStyleLbl="alignAccFollowNode1" presStyleIdx="1" presStyleCnt="3">
        <dgm:presLayoutVars>
          <dgm:bulletEnabled/>
        </dgm:presLayoutVars>
      </dgm:prSet>
      <dgm:spPr/>
    </dgm:pt>
    <dgm:pt modelId="{94C63E8E-4F67-0241-8EBB-C3D6810B26F3}" type="pres">
      <dgm:prSet presAssocID="{202A5429-A0FF-4556-8C67-C678AF2BF5B3}" presName="sp" presStyleCnt="0"/>
      <dgm:spPr/>
    </dgm:pt>
    <dgm:pt modelId="{F041C058-2EA0-0C48-AAE2-C4DF91265019}" type="pres">
      <dgm:prSet presAssocID="{0EAD0A27-DCF2-4A4C-8BD6-99C70CC6C53A}" presName="linNode" presStyleCnt="0"/>
      <dgm:spPr/>
    </dgm:pt>
    <dgm:pt modelId="{2124A0B5-50D4-854A-9B89-355E13BB501C}" type="pres">
      <dgm:prSet presAssocID="{0EAD0A27-DCF2-4A4C-8BD6-99C70CC6C53A}" presName="parentText" presStyleLbl="alignNode1" presStyleIdx="2" presStyleCnt="3">
        <dgm:presLayoutVars>
          <dgm:chMax val="1"/>
          <dgm:bulletEnabled/>
        </dgm:presLayoutVars>
      </dgm:prSet>
      <dgm:spPr/>
    </dgm:pt>
    <dgm:pt modelId="{0862BA26-A2E4-3C4C-9AC8-644811538240}" type="pres">
      <dgm:prSet presAssocID="{0EAD0A27-DCF2-4A4C-8BD6-99C70CC6C53A}" presName="descendantText" presStyleLbl="alignAccFollowNode1" presStyleIdx="2" presStyleCnt="3">
        <dgm:presLayoutVars>
          <dgm:bulletEnabled/>
        </dgm:presLayoutVars>
      </dgm:prSet>
      <dgm:spPr/>
    </dgm:pt>
  </dgm:ptLst>
  <dgm:cxnLst>
    <dgm:cxn modelId="{08EEB80B-3B04-1144-805D-DA8C5C47B2AE}" type="presOf" srcId="{7A26B994-6A9D-4EB4-80D8-384FECFE5AE1}" destId="{DFA32BF3-8FBE-0945-A625-DC358B8937FA}" srcOrd="0" destOrd="0" presId="urn:microsoft.com/office/officeart/2016/7/layout/VerticalSolidActionList"/>
    <dgm:cxn modelId="{18B92113-CB60-9647-A134-C42FB3BA7E8E}" type="presOf" srcId="{F1B11D20-197F-4342-A55B-B86185EF9451}" destId="{CD4EA1C1-3B89-5A43-907E-1468E2E73C87}" srcOrd="0" destOrd="0" presId="urn:microsoft.com/office/officeart/2016/7/layout/VerticalSolidActionList"/>
    <dgm:cxn modelId="{0C04AE15-890B-4BA6-A448-947464AF02BE}" srcId="{DEA1B6AC-EE82-4BE2-A3D7-66CA676882E7}" destId="{C0F7FE80-6D54-49F9-B04F-37D261EC0254}" srcOrd="0" destOrd="0" parTransId="{3D56FA9E-ADA4-4C0E-A29C-CA6FB60A49C3}" sibTransId="{49AB3214-C547-41C8-AC0D-3FD939B1E25C}"/>
    <dgm:cxn modelId="{8B199A1E-1059-AE4C-91AF-7620275A6ADA}" type="presOf" srcId="{C0F7FE80-6D54-49F9-B04F-37D261EC0254}" destId="{1C717608-A541-A341-8C41-31ABF11462AA}" srcOrd="0" destOrd="0" presId="urn:microsoft.com/office/officeart/2016/7/layout/VerticalSolidActionList"/>
    <dgm:cxn modelId="{C5176824-12D0-4550-B290-1D13CDA718D1}" srcId="{DEA1B6AC-EE82-4BE2-A3D7-66CA676882E7}" destId="{0EAD0A27-DCF2-4A4C-8BD6-99C70CC6C53A}" srcOrd="2" destOrd="0" parTransId="{4A51B765-A1CB-4F44-99B5-8513ED81AA71}" sibTransId="{0FE082F5-DB35-4098-9584-8710A0F5C925}"/>
    <dgm:cxn modelId="{406B6233-E3C3-40A4-82DA-151E373E2941}" srcId="{7A26B994-6A9D-4EB4-80D8-384FECFE5AE1}" destId="{B3EEC26E-417A-4129-AB9C-B655F8B629BD}" srcOrd="0" destOrd="0" parTransId="{8E4D4435-425D-4B8F-A1EF-61C79B8B5AD4}" sibTransId="{BC354D72-5DA5-4A53-890D-2ECCF2370827}"/>
    <dgm:cxn modelId="{08917A36-01EC-224F-A743-9C3EA8E91B0F}" type="presOf" srcId="{0EAD0A27-DCF2-4A4C-8BD6-99C70CC6C53A}" destId="{2124A0B5-50D4-854A-9B89-355E13BB501C}" srcOrd="0" destOrd="0" presId="urn:microsoft.com/office/officeart/2016/7/layout/VerticalSolidActionList"/>
    <dgm:cxn modelId="{EB8B5E57-8B56-4F31-8BDF-5511EC6D278F}" srcId="{DEA1B6AC-EE82-4BE2-A3D7-66CA676882E7}" destId="{7A26B994-6A9D-4EB4-80D8-384FECFE5AE1}" srcOrd="1" destOrd="0" parTransId="{90C41FE6-3520-4C8A-B861-67097EC8A83A}" sibTransId="{202A5429-A0FF-4556-8C67-C678AF2BF5B3}"/>
    <dgm:cxn modelId="{7E91F890-330F-2E4A-9981-76C798603713}" type="presOf" srcId="{65BFBF2E-1934-4CA3-B801-EA321004D2D0}" destId="{0862BA26-A2E4-3C4C-9AC8-644811538240}" srcOrd="0" destOrd="0" presId="urn:microsoft.com/office/officeart/2016/7/layout/VerticalSolidActionList"/>
    <dgm:cxn modelId="{600249A3-A27E-2344-905F-7953B5E2A415}" type="presOf" srcId="{DEA1B6AC-EE82-4BE2-A3D7-66CA676882E7}" destId="{517C663D-25B7-E649-B4A3-3E2CA743CE50}" srcOrd="0" destOrd="0" presId="urn:microsoft.com/office/officeart/2016/7/layout/VerticalSolidActionList"/>
    <dgm:cxn modelId="{7C503EBB-2DA5-409C-B371-3A5ABBBEF260}" srcId="{0EAD0A27-DCF2-4A4C-8BD6-99C70CC6C53A}" destId="{65BFBF2E-1934-4CA3-B801-EA321004D2D0}" srcOrd="0" destOrd="0" parTransId="{4B83925B-3499-4176-85E2-51E9D6B837A2}" sibTransId="{38D97E56-02F2-408A-A673-B40D467287BA}"/>
    <dgm:cxn modelId="{3636AEF8-77FE-4FFC-B196-B41C6B5061A2}" srcId="{C0F7FE80-6D54-49F9-B04F-37D261EC0254}" destId="{F1B11D20-197F-4342-A55B-B86185EF9451}" srcOrd="0" destOrd="0" parTransId="{5AA02E5F-CA4D-425C-A251-C271415FCAC1}" sibTransId="{F3EEECDA-3996-4F7E-82F7-ABC582A513EE}"/>
    <dgm:cxn modelId="{17E5E1FA-F5BC-BD4E-8253-C5EE12674665}" type="presOf" srcId="{B3EEC26E-417A-4129-AB9C-B655F8B629BD}" destId="{611A8B03-7CDF-BA48-965E-F8379E6046E7}" srcOrd="0" destOrd="0" presId="urn:microsoft.com/office/officeart/2016/7/layout/VerticalSolidActionList"/>
    <dgm:cxn modelId="{0119586A-1663-3F41-8C5E-475054A21CE9}" type="presParOf" srcId="{517C663D-25B7-E649-B4A3-3E2CA743CE50}" destId="{CC2E9412-43A3-5646-8FB0-3B850B48A64A}" srcOrd="0" destOrd="0" presId="urn:microsoft.com/office/officeart/2016/7/layout/VerticalSolidActionList"/>
    <dgm:cxn modelId="{813F32A2-FDB1-AA4B-AF74-B40C8D80F7B4}" type="presParOf" srcId="{CC2E9412-43A3-5646-8FB0-3B850B48A64A}" destId="{1C717608-A541-A341-8C41-31ABF11462AA}" srcOrd="0" destOrd="0" presId="urn:microsoft.com/office/officeart/2016/7/layout/VerticalSolidActionList"/>
    <dgm:cxn modelId="{91C1B33D-3A8B-1A4E-8090-96FC5A808394}" type="presParOf" srcId="{CC2E9412-43A3-5646-8FB0-3B850B48A64A}" destId="{CD4EA1C1-3B89-5A43-907E-1468E2E73C87}" srcOrd="1" destOrd="0" presId="urn:microsoft.com/office/officeart/2016/7/layout/VerticalSolidActionList"/>
    <dgm:cxn modelId="{9B486D66-F073-274D-931D-18DDFC7FFD7C}" type="presParOf" srcId="{517C663D-25B7-E649-B4A3-3E2CA743CE50}" destId="{9B0630C1-FE39-6D46-AD64-BADF013946E1}" srcOrd="1" destOrd="0" presId="urn:microsoft.com/office/officeart/2016/7/layout/VerticalSolidActionList"/>
    <dgm:cxn modelId="{EAA24D3C-D60B-2A41-8043-4D96CD0524C0}" type="presParOf" srcId="{517C663D-25B7-E649-B4A3-3E2CA743CE50}" destId="{AA27A03B-CA4D-7247-A062-D9A1D067839F}" srcOrd="2" destOrd="0" presId="urn:microsoft.com/office/officeart/2016/7/layout/VerticalSolidActionList"/>
    <dgm:cxn modelId="{4FA8883D-5FFA-6E4B-8E9D-E1944B80B61F}" type="presParOf" srcId="{AA27A03B-CA4D-7247-A062-D9A1D067839F}" destId="{DFA32BF3-8FBE-0945-A625-DC358B8937FA}" srcOrd="0" destOrd="0" presId="urn:microsoft.com/office/officeart/2016/7/layout/VerticalSolidActionList"/>
    <dgm:cxn modelId="{C1C1D749-5B3D-074F-A303-BF06DF99752C}" type="presParOf" srcId="{AA27A03B-CA4D-7247-A062-D9A1D067839F}" destId="{611A8B03-7CDF-BA48-965E-F8379E6046E7}" srcOrd="1" destOrd="0" presId="urn:microsoft.com/office/officeart/2016/7/layout/VerticalSolidActionList"/>
    <dgm:cxn modelId="{104BF7CB-6165-4249-AFFE-AE437E795587}" type="presParOf" srcId="{517C663D-25B7-E649-B4A3-3E2CA743CE50}" destId="{94C63E8E-4F67-0241-8EBB-C3D6810B26F3}" srcOrd="3" destOrd="0" presId="urn:microsoft.com/office/officeart/2016/7/layout/VerticalSolidActionList"/>
    <dgm:cxn modelId="{531FA5DB-B682-A647-A046-46B064D22CA6}" type="presParOf" srcId="{517C663D-25B7-E649-B4A3-3E2CA743CE50}" destId="{F041C058-2EA0-0C48-AAE2-C4DF91265019}" srcOrd="4" destOrd="0" presId="urn:microsoft.com/office/officeart/2016/7/layout/VerticalSolidActionList"/>
    <dgm:cxn modelId="{9EE5B9AF-6503-C941-B969-D4BC1C0B1354}" type="presParOf" srcId="{F041C058-2EA0-0C48-AAE2-C4DF91265019}" destId="{2124A0B5-50D4-854A-9B89-355E13BB501C}" srcOrd="0" destOrd="0" presId="urn:microsoft.com/office/officeart/2016/7/layout/VerticalSolidActionList"/>
    <dgm:cxn modelId="{68BCDF3F-4857-2340-98F9-887703A1DAF1}" type="presParOf" srcId="{F041C058-2EA0-0C48-AAE2-C4DF91265019}" destId="{0862BA26-A2E4-3C4C-9AC8-644811538240}"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162F976-07FB-4B8F-9ACE-977CD500B00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D9A17DA-7240-4B39-A8C1-B5F7C0A62F7E}">
      <dgm:prSet/>
      <dgm:spPr/>
      <dgm:t>
        <a:bodyPr/>
        <a:lstStyle/>
        <a:p>
          <a:r>
            <a:rPr lang="en-US" b="0" i="0" dirty="0">
              <a:solidFill>
                <a:schemeClr val="tx1"/>
              </a:solidFill>
            </a:rPr>
            <a:t>Personalized speaking practice</a:t>
          </a:r>
          <a:endParaRPr lang="en-US" dirty="0">
            <a:solidFill>
              <a:schemeClr val="tx1"/>
            </a:solidFill>
          </a:endParaRPr>
        </a:p>
      </dgm:t>
    </dgm:pt>
    <dgm:pt modelId="{A3694B72-59B0-4883-8310-7DBB94651474}" type="parTrans" cxnId="{31DD4A95-E355-47BD-BED8-B6F24D91AA7A}">
      <dgm:prSet/>
      <dgm:spPr/>
      <dgm:t>
        <a:bodyPr/>
        <a:lstStyle/>
        <a:p>
          <a:endParaRPr lang="en-US"/>
        </a:p>
      </dgm:t>
    </dgm:pt>
    <dgm:pt modelId="{F3FC593E-0090-46DA-8BA5-7222533D01C6}" type="sibTrans" cxnId="{31DD4A95-E355-47BD-BED8-B6F24D91AA7A}">
      <dgm:prSet/>
      <dgm:spPr/>
      <dgm:t>
        <a:bodyPr/>
        <a:lstStyle/>
        <a:p>
          <a:endParaRPr lang="en-US"/>
        </a:p>
      </dgm:t>
    </dgm:pt>
    <dgm:pt modelId="{57FAABB7-EADC-4F0F-AA0C-775B67E8CF25}">
      <dgm:prSet/>
      <dgm:spPr/>
      <dgm:t>
        <a:bodyPr/>
        <a:lstStyle/>
        <a:p>
          <a:r>
            <a:rPr lang="en-US" b="0" i="0" dirty="0">
              <a:solidFill>
                <a:schemeClr val="tx1"/>
              </a:solidFill>
            </a:rPr>
            <a:t>Pronunciation feedback: </a:t>
          </a:r>
          <a:r>
            <a:rPr lang="en-US" b="0" i="0" dirty="0"/>
            <a:t>record speech and have the model transcribe the speech. The model can then provide feedback on any pronunciation errors and suggest corrections.</a:t>
          </a:r>
          <a:endParaRPr lang="en-US" dirty="0"/>
        </a:p>
      </dgm:t>
    </dgm:pt>
    <dgm:pt modelId="{C20E2960-3B75-44B7-AB79-531E9CF31A4E}" type="parTrans" cxnId="{2D792934-1D72-4C27-8517-A87FE7BA12B8}">
      <dgm:prSet/>
      <dgm:spPr/>
      <dgm:t>
        <a:bodyPr/>
        <a:lstStyle/>
        <a:p>
          <a:endParaRPr lang="en-US"/>
        </a:p>
      </dgm:t>
    </dgm:pt>
    <dgm:pt modelId="{CD215AB2-0CEA-4A95-91D1-FE4378517DD0}" type="sibTrans" cxnId="{2D792934-1D72-4C27-8517-A87FE7BA12B8}">
      <dgm:prSet/>
      <dgm:spPr/>
      <dgm:t>
        <a:bodyPr/>
        <a:lstStyle/>
        <a:p>
          <a:endParaRPr lang="en-US"/>
        </a:p>
      </dgm:t>
    </dgm:pt>
    <dgm:pt modelId="{6843AB23-D3A5-487D-9F2F-02AC21256C40}">
      <dgm:prSet/>
      <dgm:spPr/>
      <dgm:t>
        <a:bodyPr/>
        <a:lstStyle/>
        <a:p>
          <a:r>
            <a:rPr lang="en-US" b="0" i="0" dirty="0">
              <a:solidFill>
                <a:schemeClr val="tx1"/>
              </a:solidFill>
            </a:rPr>
            <a:t>Vocabulary and grammar practice</a:t>
          </a:r>
          <a:r>
            <a:rPr lang="en-US" b="0" i="0" dirty="0"/>
            <a:t>: Students can generate sentences with specific grammatical structures or vocabulary, and the model can provide feedback on any errors.</a:t>
          </a:r>
          <a:endParaRPr lang="en-US" dirty="0"/>
        </a:p>
      </dgm:t>
    </dgm:pt>
    <dgm:pt modelId="{BB9E0D2B-D6EB-455F-95B1-7DC088796612}" type="parTrans" cxnId="{686A643D-B82A-496C-9FBC-E4086EDD727C}">
      <dgm:prSet/>
      <dgm:spPr/>
      <dgm:t>
        <a:bodyPr/>
        <a:lstStyle/>
        <a:p>
          <a:endParaRPr lang="en-US"/>
        </a:p>
      </dgm:t>
    </dgm:pt>
    <dgm:pt modelId="{B130822E-5EB0-49FC-B527-B705EE9FF085}" type="sibTrans" cxnId="{686A643D-B82A-496C-9FBC-E4086EDD727C}">
      <dgm:prSet/>
      <dgm:spPr/>
      <dgm:t>
        <a:bodyPr/>
        <a:lstStyle/>
        <a:p>
          <a:endParaRPr lang="en-US"/>
        </a:p>
      </dgm:t>
    </dgm:pt>
    <dgm:pt modelId="{2A29B86A-9272-44D9-AB6E-CCC9D76E5717}">
      <dgm:prSet/>
      <dgm:spPr/>
      <dgm:t>
        <a:bodyPr/>
        <a:lstStyle/>
        <a:p>
          <a:r>
            <a:rPr lang="en-US" b="0" i="0" dirty="0">
              <a:solidFill>
                <a:schemeClr val="tx1"/>
              </a:solidFill>
            </a:rPr>
            <a:t>Role-playing: </a:t>
          </a:r>
          <a:r>
            <a:rPr lang="en-US" b="0" i="0" dirty="0"/>
            <a:t>where students can practice their conversation skills in a fun and interactive way OR they could co-write a story with it!</a:t>
          </a:r>
          <a:endParaRPr lang="en-US" dirty="0"/>
        </a:p>
      </dgm:t>
    </dgm:pt>
    <dgm:pt modelId="{CD092CF6-C17F-447A-BF74-5279B51FA79B}" type="parTrans" cxnId="{C48C5FEE-B79E-443B-928A-1EE1B6E6CB19}">
      <dgm:prSet/>
      <dgm:spPr/>
      <dgm:t>
        <a:bodyPr/>
        <a:lstStyle/>
        <a:p>
          <a:endParaRPr lang="en-US"/>
        </a:p>
      </dgm:t>
    </dgm:pt>
    <dgm:pt modelId="{3E27DFE9-7951-4F5B-86D1-AA06089FF6AF}" type="sibTrans" cxnId="{C48C5FEE-B79E-443B-928A-1EE1B6E6CB19}">
      <dgm:prSet/>
      <dgm:spPr/>
      <dgm:t>
        <a:bodyPr/>
        <a:lstStyle/>
        <a:p>
          <a:endParaRPr lang="en-US"/>
        </a:p>
      </dgm:t>
    </dgm:pt>
    <dgm:pt modelId="{846D8ED8-D1C7-024C-B672-9E12DED9FB90}" type="pres">
      <dgm:prSet presAssocID="{B162F976-07FB-4B8F-9ACE-977CD500B00C}" presName="linear" presStyleCnt="0">
        <dgm:presLayoutVars>
          <dgm:animLvl val="lvl"/>
          <dgm:resizeHandles val="exact"/>
        </dgm:presLayoutVars>
      </dgm:prSet>
      <dgm:spPr/>
    </dgm:pt>
    <dgm:pt modelId="{27991095-8AEF-2249-8163-A7524EDA275D}" type="pres">
      <dgm:prSet presAssocID="{DD9A17DA-7240-4B39-A8C1-B5F7C0A62F7E}" presName="parentText" presStyleLbl="node1" presStyleIdx="0" presStyleCnt="4">
        <dgm:presLayoutVars>
          <dgm:chMax val="0"/>
          <dgm:bulletEnabled val="1"/>
        </dgm:presLayoutVars>
      </dgm:prSet>
      <dgm:spPr/>
    </dgm:pt>
    <dgm:pt modelId="{9251F7DC-D479-C745-9400-7804BAE99224}" type="pres">
      <dgm:prSet presAssocID="{F3FC593E-0090-46DA-8BA5-7222533D01C6}" presName="spacer" presStyleCnt="0"/>
      <dgm:spPr/>
    </dgm:pt>
    <dgm:pt modelId="{4EE32F1C-F79B-7E45-B012-229F88693EB5}" type="pres">
      <dgm:prSet presAssocID="{57FAABB7-EADC-4F0F-AA0C-775B67E8CF25}" presName="parentText" presStyleLbl="node1" presStyleIdx="1" presStyleCnt="4">
        <dgm:presLayoutVars>
          <dgm:chMax val="0"/>
          <dgm:bulletEnabled val="1"/>
        </dgm:presLayoutVars>
      </dgm:prSet>
      <dgm:spPr/>
    </dgm:pt>
    <dgm:pt modelId="{5D094B3E-91FE-6F42-A87F-5967C93D2CE6}" type="pres">
      <dgm:prSet presAssocID="{CD215AB2-0CEA-4A95-91D1-FE4378517DD0}" presName="spacer" presStyleCnt="0"/>
      <dgm:spPr/>
    </dgm:pt>
    <dgm:pt modelId="{85D4446E-86E9-FE41-9EEA-4414F77EFB1E}" type="pres">
      <dgm:prSet presAssocID="{6843AB23-D3A5-487D-9F2F-02AC21256C40}" presName="parentText" presStyleLbl="node1" presStyleIdx="2" presStyleCnt="4">
        <dgm:presLayoutVars>
          <dgm:chMax val="0"/>
          <dgm:bulletEnabled val="1"/>
        </dgm:presLayoutVars>
      </dgm:prSet>
      <dgm:spPr/>
    </dgm:pt>
    <dgm:pt modelId="{85F6EF55-734A-F744-8955-224F8D65F0CD}" type="pres">
      <dgm:prSet presAssocID="{B130822E-5EB0-49FC-B527-B705EE9FF085}" presName="spacer" presStyleCnt="0"/>
      <dgm:spPr/>
    </dgm:pt>
    <dgm:pt modelId="{993138C3-B588-6E4D-8966-CF30A57C5D6A}" type="pres">
      <dgm:prSet presAssocID="{2A29B86A-9272-44D9-AB6E-CCC9D76E5717}" presName="parentText" presStyleLbl="node1" presStyleIdx="3" presStyleCnt="4">
        <dgm:presLayoutVars>
          <dgm:chMax val="0"/>
          <dgm:bulletEnabled val="1"/>
        </dgm:presLayoutVars>
      </dgm:prSet>
      <dgm:spPr/>
    </dgm:pt>
  </dgm:ptLst>
  <dgm:cxnLst>
    <dgm:cxn modelId="{77A85431-6F48-F249-9682-462C4608D7E2}" type="presOf" srcId="{2A29B86A-9272-44D9-AB6E-CCC9D76E5717}" destId="{993138C3-B588-6E4D-8966-CF30A57C5D6A}" srcOrd="0" destOrd="0" presId="urn:microsoft.com/office/officeart/2005/8/layout/vList2"/>
    <dgm:cxn modelId="{2D792934-1D72-4C27-8517-A87FE7BA12B8}" srcId="{B162F976-07FB-4B8F-9ACE-977CD500B00C}" destId="{57FAABB7-EADC-4F0F-AA0C-775B67E8CF25}" srcOrd="1" destOrd="0" parTransId="{C20E2960-3B75-44B7-AB79-531E9CF31A4E}" sibTransId="{CD215AB2-0CEA-4A95-91D1-FE4378517DD0}"/>
    <dgm:cxn modelId="{686A643D-B82A-496C-9FBC-E4086EDD727C}" srcId="{B162F976-07FB-4B8F-9ACE-977CD500B00C}" destId="{6843AB23-D3A5-487D-9F2F-02AC21256C40}" srcOrd="2" destOrd="0" parTransId="{BB9E0D2B-D6EB-455F-95B1-7DC088796612}" sibTransId="{B130822E-5EB0-49FC-B527-B705EE9FF085}"/>
    <dgm:cxn modelId="{CE3EEF4A-0C9E-0644-BC47-EB26DFC4287D}" type="presOf" srcId="{6843AB23-D3A5-487D-9F2F-02AC21256C40}" destId="{85D4446E-86E9-FE41-9EEA-4414F77EFB1E}" srcOrd="0" destOrd="0" presId="urn:microsoft.com/office/officeart/2005/8/layout/vList2"/>
    <dgm:cxn modelId="{F2892892-E5AE-CF45-BFB5-EBC3906DF9B7}" type="presOf" srcId="{DD9A17DA-7240-4B39-A8C1-B5F7C0A62F7E}" destId="{27991095-8AEF-2249-8163-A7524EDA275D}" srcOrd="0" destOrd="0" presId="urn:microsoft.com/office/officeart/2005/8/layout/vList2"/>
    <dgm:cxn modelId="{31DD4A95-E355-47BD-BED8-B6F24D91AA7A}" srcId="{B162F976-07FB-4B8F-9ACE-977CD500B00C}" destId="{DD9A17DA-7240-4B39-A8C1-B5F7C0A62F7E}" srcOrd="0" destOrd="0" parTransId="{A3694B72-59B0-4883-8310-7DBB94651474}" sibTransId="{F3FC593E-0090-46DA-8BA5-7222533D01C6}"/>
    <dgm:cxn modelId="{F7674EED-3684-B542-AF69-14F7BCD73B47}" type="presOf" srcId="{B162F976-07FB-4B8F-9ACE-977CD500B00C}" destId="{846D8ED8-D1C7-024C-B672-9E12DED9FB90}" srcOrd="0" destOrd="0" presId="urn:microsoft.com/office/officeart/2005/8/layout/vList2"/>
    <dgm:cxn modelId="{BCBF5DED-797D-9A42-9780-F1822AF81F1D}" type="presOf" srcId="{57FAABB7-EADC-4F0F-AA0C-775B67E8CF25}" destId="{4EE32F1C-F79B-7E45-B012-229F88693EB5}" srcOrd="0" destOrd="0" presId="urn:microsoft.com/office/officeart/2005/8/layout/vList2"/>
    <dgm:cxn modelId="{C48C5FEE-B79E-443B-928A-1EE1B6E6CB19}" srcId="{B162F976-07FB-4B8F-9ACE-977CD500B00C}" destId="{2A29B86A-9272-44D9-AB6E-CCC9D76E5717}" srcOrd="3" destOrd="0" parTransId="{CD092CF6-C17F-447A-BF74-5279B51FA79B}" sibTransId="{3E27DFE9-7951-4F5B-86D1-AA06089FF6AF}"/>
    <dgm:cxn modelId="{EEF496D7-3744-6B42-B676-E4E2646B7F70}" type="presParOf" srcId="{846D8ED8-D1C7-024C-B672-9E12DED9FB90}" destId="{27991095-8AEF-2249-8163-A7524EDA275D}" srcOrd="0" destOrd="0" presId="urn:microsoft.com/office/officeart/2005/8/layout/vList2"/>
    <dgm:cxn modelId="{ECF92928-A6ED-5542-9D83-D577B1B21A8E}" type="presParOf" srcId="{846D8ED8-D1C7-024C-B672-9E12DED9FB90}" destId="{9251F7DC-D479-C745-9400-7804BAE99224}" srcOrd="1" destOrd="0" presId="urn:microsoft.com/office/officeart/2005/8/layout/vList2"/>
    <dgm:cxn modelId="{C658887E-F2E0-4443-908D-09FA9FC839E5}" type="presParOf" srcId="{846D8ED8-D1C7-024C-B672-9E12DED9FB90}" destId="{4EE32F1C-F79B-7E45-B012-229F88693EB5}" srcOrd="2" destOrd="0" presId="urn:microsoft.com/office/officeart/2005/8/layout/vList2"/>
    <dgm:cxn modelId="{7276ADA3-322D-654D-B8DA-6828E4707EA2}" type="presParOf" srcId="{846D8ED8-D1C7-024C-B672-9E12DED9FB90}" destId="{5D094B3E-91FE-6F42-A87F-5967C93D2CE6}" srcOrd="3" destOrd="0" presId="urn:microsoft.com/office/officeart/2005/8/layout/vList2"/>
    <dgm:cxn modelId="{BE6B38CE-2853-E043-B0A7-0285DAB858D9}" type="presParOf" srcId="{846D8ED8-D1C7-024C-B672-9E12DED9FB90}" destId="{85D4446E-86E9-FE41-9EEA-4414F77EFB1E}" srcOrd="4" destOrd="0" presId="urn:microsoft.com/office/officeart/2005/8/layout/vList2"/>
    <dgm:cxn modelId="{5158EA67-7558-804C-827C-E4BFEF7EE59A}" type="presParOf" srcId="{846D8ED8-D1C7-024C-B672-9E12DED9FB90}" destId="{85F6EF55-734A-F744-8955-224F8D65F0CD}" srcOrd="5" destOrd="0" presId="urn:microsoft.com/office/officeart/2005/8/layout/vList2"/>
    <dgm:cxn modelId="{0E8D7BA6-FD16-D94F-B89B-A43AA197D2E1}" type="presParOf" srcId="{846D8ED8-D1C7-024C-B672-9E12DED9FB90}" destId="{993138C3-B588-6E4D-8966-CF30A57C5D6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27FA7D3-9D67-47E0-B784-F10E42BE1A89}"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C106572A-6A1D-4B74-B50B-A5870D243EA7}">
      <dgm:prSet custT="1"/>
      <dgm:spPr/>
      <dgm:t>
        <a:bodyPr/>
        <a:lstStyle/>
        <a:p>
          <a:r>
            <a:rPr lang="en-US" sz="2000" b="0" i="0" dirty="0">
              <a:latin typeface="Garamond" panose="02020404030301010803" pitchFamily="18" charset="0"/>
            </a:rPr>
            <a:t>The teacher selects a passage or article related to the topic being studied in class.</a:t>
          </a:r>
          <a:endParaRPr lang="en-US" sz="2000" dirty="0">
            <a:latin typeface="Garamond" panose="02020404030301010803" pitchFamily="18" charset="0"/>
          </a:endParaRPr>
        </a:p>
      </dgm:t>
    </dgm:pt>
    <dgm:pt modelId="{CA6D0B06-F1AC-4615-8CA3-F0099CC168F2}" type="parTrans" cxnId="{1E99D7E7-2105-4001-933B-97B810ED4827}">
      <dgm:prSet/>
      <dgm:spPr/>
      <dgm:t>
        <a:bodyPr/>
        <a:lstStyle/>
        <a:p>
          <a:endParaRPr lang="en-US" sz="1200">
            <a:latin typeface="Garamond" panose="02020404030301010803" pitchFamily="18" charset="0"/>
          </a:endParaRPr>
        </a:p>
      </dgm:t>
    </dgm:pt>
    <dgm:pt modelId="{98BDEB3B-86BB-4A03-9274-9A1806DCE240}" type="sibTrans" cxnId="{1E99D7E7-2105-4001-933B-97B810ED4827}">
      <dgm:prSet/>
      <dgm:spPr/>
      <dgm:t>
        <a:bodyPr/>
        <a:lstStyle/>
        <a:p>
          <a:endParaRPr lang="en-US" sz="1200">
            <a:latin typeface="Garamond" panose="02020404030301010803" pitchFamily="18" charset="0"/>
          </a:endParaRPr>
        </a:p>
      </dgm:t>
    </dgm:pt>
    <dgm:pt modelId="{8545AA75-793C-4D6E-B8B2-27EDDCCD9A8C}">
      <dgm:prSet custT="1"/>
      <dgm:spPr/>
      <dgm:t>
        <a:bodyPr/>
        <a:lstStyle/>
        <a:p>
          <a:r>
            <a:rPr lang="en-US" sz="1800" b="0" i="0" dirty="0">
              <a:latin typeface="Garamond" panose="02020404030301010803" pitchFamily="18" charset="0"/>
            </a:rPr>
            <a:t>Students read the passage or article and then answer questions about the text with the help of </a:t>
          </a:r>
          <a:r>
            <a:rPr lang="en-US" sz="1800" b="0" i="0" dirty="0" err="1">
              <a:latin typeface="Garamond" panose="02020404030301010803" pitchFamily="18" charset="0"/>
            </a:rPr>
            <a:t>ChatGPT</a:t>
          </a:r>
          <a:r>
            <a:rPr lang="en-US" sz="1800" b="0" i="0" dirty="0">
              <a:latin typeface="Garamond" panose="02020404030301010803" pitchFamily="18" charset="0"/>
            </a:rPr>
            <a:t>.</a:t>
          </a:r>
          <a:endParaRPr lang="en-US" sz="1800" dirty="0">
            <a:latin typeface="Garamond" panose="02020404030301010803" pitchFamily="18" charset="0"/>
          </a:endParaRPr>
        </a:p>
      </dgm:t>
    </dgm:pt>
    <dgm:pt modelId="{786DC0A3-9141-495A-83CF-21AD95DF01CD}" type="parTrans" cxnId="{5DE3E6C8-8A04-486C-A277-64F5DC3DEBFE}">
      <dgm:prSet/>
      <dgm:spPr/>
      <dgm:t>
        <a:bodyPr/>
        <a:lstStyle/>
        <a:p>
          <a:endParaRPr lang="en-US" sz="1200">
            <a:latin typeface="Garamond" panose="02020404030301010803" pitchFamily="18" charset="0"/>
          </a:endParaRPr>
        </a:p>
      </dgm:t>
    </dgm:pt>
    <dgm:pt modelId="{FAD648C8-3193-439E-B4C2-5161119A7CDE}" type="sibTrans" cxnId="{5DE3E6C8-8A04-486C-A277-64F5DC3DEBFE}">
      <dgm:prSet/>
      <dgm:spPr/>
      <dgm:t>
        <a:bodyPr/>
        <a:lstStyle/>
        <a:p>
          <a:endParaRPr lang="en-US" sz="1200">
            <a:latin typeface="Garamond" panose="02020404030301010803" pitchFamily="18" charset="0"/>
          </a:endParaRPr>
        </a:p>
      </dgm:t>
    </dgm:pt>
    <dgm:pt modelId="{DC3CB7C0-5612-4C02-97F0-583201F40FCD}">
      <dgm:prSet custT="1"/>
      <dgm:spPr/>
      <dgm:t>
        <a:bodyPr/>
        <a:lstStyle/>
        <a:p>
          <a:r>
            <a:rPr lang="en-US" sz="1400" b="1" i="0" dirty="0" err="1">
              <a:solidFill>
                <a:schemeClr val="bg1"/>
              </a:solidFill>
              <a:latin typeface="Garamond" panose="02020404030301010803" pitchFamily="18" charset="0"/>
            </a:rPr>
            <a:t>ChatGPT</a:t>
          </a:r>
          <a:r>
            <a:rPr lang="en-US" sz="1400" b="1" i="0" dirty="0">
              <a:solidFill>
                <a:schemeClr val="bg1"/>
              </a:solidFill>
              <a:latin typeface="Garamond" panose="02020404030301010803" pitchFamily="18" charset="0"/>
            </a:rPr>
            <a:t> can provide assistance with: </a:t>
          </a:r>
        </a:p>
        <a:p>
          <a:r>
            <a:rPr lang="en-US" sz="1400" b="1" i="0" dirty="0">
              <a:solidFill>
                <a:schemeClr val="bg1"/>
              </a:solidFill>
              <a:latin typeface="Garamond" panose="02020404030301010803" pitchFamily="18" charset="0"/>
            </a:rPr>
            <a:t>-understanding complex words or sentences, </a:t>
          </a:r>
        </a:p>
        <a:p>
          <a:r>
            <a:rPr lang="en-US" sz="1400" b="1" i="0" dirty="0">
              <a:solidFill>
                <a:schemeClr val="bg1"/>
              </a:solidFill>
              <a:latin typeface="Garamond" panose="02020404030301010803" pitchFamily="18" charset="0"/>
            </a:rPr>
            <a:t>-help students to learn new vocabulary.</a:t>
          </a:r>
        </a:p>
        <a:p>
          <a:r>
            <a:rPr lang="en-US" sz="1400" b="1" i="0" dirty="0">
              <a:solidFill>
                <a:schemeClr val="bg1"/>
              </a:solidFill>
              <a:latin typeface="Garamond" panose="02020404030301010803" pitchFamily="18" charset="0"/>
            </a:rPr>
            <a:t>-</a:t>
          </a:r>
          <a:r>
            <a:rPr lang="en-US" sz="1400" b="1" i="0" u="none" strike="noStrike" dirty="0">
              <a:solidFill>
                <a:schemeClr val="bg1"/>
              </a:solidFill>
              <a:effectLst/>
              <a:latin typeface="Garamond" panose="02020404030301010803" pitchFamily="18" charset="0"/>
            </a:rPr>
            <a:t>paraphrasing</a:t>
          </a:r>
        </a:p>
        <a:p>
          <a:r>
            <a:rPr lang="en-US" sz="1400" b="1" i="0" u="none" strike="noStrike" dirty="0">
              <a:solidFill>
                <a:schemeClr val="bg1"/>
              </a:solidFill>
              <a:effectLst/>
              <a:latin typeface="Garamond" panose="02020404030301010803" pitchFamily="18" charset="0"/>
            </a:rPr>
            <a:t>-help answer questions related to the text</a:t>
          </a:r>
        </a:p>
        <a:p>
          <a:r>
            <a:rPr lang="en-US" sz="1400" b="1" i="0" u="none" strike="noStrike" dirty="0">
              <a:solidFill>
                <a:schemeClr val="bg1"/>
              </a:solidFill>
              <a:effectLst/>
              <a:latin typeface="Garamond" panose="02020404030301010803" pitchFamily="18" charset="0"/>
            </a:rPr>
            <a:t>-information on the context and background of the. topic</a:t>
          </a:r>
          <a:endParaRPr lang="en-US" sz="1400" b="1" dirty="0">
            <a:solidFill>
              <a:schemeClr val="bg1"/>
            </a:solidFill>
            <a:latin typeface="Garamond" panose="02020404030301010803" pitchFamily="18" charset="0"/>
          </a:endParaRPr>
        </a:p>
      </dgm:t>
    </dgm:pt>
    <dgm:pt modelId="{9AEAF517-927B-4E46-8266-D5BF7CEE309F}" type="parTrans" cxnId="{D7065CDF-337F-4B65-8338-4AECC4E8CA85}">
      <dgm:prSet/>
      <dgm:spPr/>
      <dgm:t>
        <a:bodyPr/>
        <a:lstStyle/>
        <a:p>
          <a:endParaRPr lang="en-US" sz="1200">
            <a:latin typeface="Garamond" panose="02020404030301010803" pitchFamily="18" charset="0"/>
          </a:endParaRPr>
        </a:p>
      </dgm:t>
    </dgm:pt>
    <dgm:pt modelId="{A9674335-634A-419E-98D2-781C2960BB1D}" type="sibTrans" cxnId="{D7065CDF-337F-4B65-8338-4AECC4E8CA85}">
      <dgm:prSet/>
      <dgm:spPr/>
      <dgm:t>
        <a:bodyPr/>
        <a:lstStyle/>
        <a:p>
          <a:endParaRPr lang="en-US" sz="1200">
            <a:latin typeface="Garamond" panose="02020404030301010803" pitchFamily="18" charset="0"/>
          </a:endParaRPr>
        </a:p>
      </dgm:t>
    </dgm:pt>
    <dgm:pt modelId="{AA486991-F7D6-2247-8132-46CEDE0E89E8}" type="pres">
      <dgm:prSet presAssocID="{B27FA7D3-9D67-47E0-B784-F10E42BE1A89}" presName="Name0" presStyleCnt="0">
        <dgm:presLayoutVars>
          <dgm:dir/>
          <dgm:animLvl val="lvl"/>
          <dgm:resizeHandles val="exact"/>
        </dgm:presLayoutVars>
      </dgm:prSet>
      <dgm:spPr/>
    </dgm:pt>
    <dgm:pt modelId="{08B7650A-FF43-0344-908C-D4395C5C299C}" type="pres">
      <dgm:prSet presAssocID="{DC3CB7C0-5612-4C02-97F0-583201F40FCD}" presName="boxAndChildren" presStyleCnt="0"/>
      <dgm:spPr/>
    </dgm:pt>
    <dgm:pt modelId="{3CDA4799-4377-7D49-8538-7842FFAE485D}" type="pres">
      <dgm:prSet presAssocID="{DC3CB7C0-5612-4C02-97F0-583201F40FCD}" presName="parentTextBox" presStyleLbl="node1" presStyleIdx="0" presStyleCnt="3" custScaleY="122304"/>
      <dgm:spPr/>
    </dgm:pt>
    <dgm:pt modelId="{6E0B0292-5E55-6947-9DE0-512B86D84F8B}" type="pres">
      <dgm:prSet presAssocID="{FAD648C8-3193-439E-B4C2-5161119A7CDE}" presName="sp" presStyleCnt="0"/>
      <dgm:spPr/>
    </dgm:pt>
    <dgm:pt modelId="{573E704B-A59E-0F4A-B014-C6F7C5CAA601}" type="pres">
      <dgm:prSet presAssocID="{8545AA75-793C-4D6E-B8B2-27EDDCCD9A8C}" presName="arrowAndChildren" presStyleCnt="0"/>
      <dgm:spPr/>
    </dgm:pt>
    <dgm:pt modelId="{B0FFF33E-57FF-F249-91BB-08790DC9A2BC}" type="pres">
      <dgm:prSet presAssocID="{8545AA75-793C-4D6E-B8B2-27EDDCCD9A8C}" presName="parentTextArrow" presStyleLbl="node1" presStyleIdx="1" presStyleCnt="3"/>
      <dgm:spPr/>
    </dgm:pt>
    <dgm:pt modelId="{6B16C72C-72E0-7C40-AF76-09B484F7F264}" type="pres">
      <dgm:prSet presAssocID="{98BDEB3B-86BB-4A03-9274-9A1806DCE240}" presName="sp" presStyleCnt="0"/>
      <dgm:spPr/>
    </dgm:pt>
    <dgm:pt modelId="{9A764193-3A92-504C-A624-F1B7B3BFE6C6}" type="pres">
      <dgm:prSet presAssocID="{C106572A-6A1D-4B74-B50B-A5870D243EA7}" presName="arrowAndChildren" presStyleCnt="0"/>
      <dgm:spPr/>
    </dgm:pt>
    <dgm:pt modelId="{E93FE32B-2D43-A646-AFEB-2958FD59D6AD}" type="pres">
      <dgm:prSet presAssocID="{C106572A-6A1D-4B74-B50B-A5870D243EA7}" presName="parentTextArrow" presStyleLbl="node1" presStyleIdx="2" presStyleCnt="3"/>
      <dgm:spPr/>
    </dgm:pt>
  </dgm:ptLst>
  <dgm:cxnLst>
    <dgm:cxn modelId="{BEFA045E-C972-3C4E-A978-64C39C01BEC6}" type="presOf" srcId="{8545AA75-793C-4D6E-B8B2-27EDDCCD9A8C}" destId="{B0FFF33E-57FF-F249-91BB-08790DC9A2BC}" srcOrd="0" destOrd="0" presId="urn:microsoft.com/office/officeart/2005/8/layout/process4"/>
    <dgm:cxn modelId="{2A6A9079-EC46-1D43-BFAF-FEFF1F575002}" type="presOf" srcId="{DC3CB7C0-5612-4C02-97F0-583201F40FCD}" destId="{3CDA4799-4377-7D49-8538-7842FFAE485D}" srcOrd="0" destOrd="0" presId="urn:microsoft.com/office/officeart/2005/8/layout/process4"/>
    <dgm:cxn modelId="{5DE3E6C8-8A04-486C-A277-64F5DC3DEBFE}" srcId="{B27FA7D3-9D67-47E0-B784-F10E42BE1A89}" destId="{8545AA75-793C-4D6E-B8B2-27EDDCCD9A8C}" srcOrd="1" destOrd="0" parTransId="{786DC0A3-9141-495A-83CF-21AD95DF01CD}" sibTransId="{FAD648C8-3193-439E-B4C2-5161119A7CDE}"/>
    <dgm:cxn modelId="{D7065CDF-337F-4B65-8338-4AECC4E8CA85}" srcId="{B27FA7D3-9D67-47E0-B784-F10E42BE1A89}" destId="{DC3CB7C0-5612-4C02-97F0-583201F40FCD}" srcOrd="2" destOrd="0" parTransId="{9AEAF517-927B-4E46-8266-D5BF7CEE309F}" sibTransId="{A9674335-634A-419E-98D2-781C2960BB1D}"/>
    <dgm:cxn modelId="{1E99D7E7-2105-4001-933B-97B810ED4827}" srcId="{B27FA7D3-9D67-47E0-B784-F10E42BE1A89}" destId="{C106572A-6A1D-4B74-B50B-A5870D243EA7}" srcOrd="0" destOrd="0" parTransId="{CA6D0B06-F1AC-4615-8CA3-F0099CC168F2}" sibTransId="{98BDEB3B-86BB-4A03-9274-9A1806DCE240}"/>
    <dgm:cxn modelId="{DD89DDEC-4849-5849-8098-E10A04C168CD}" type="presOf" srcId="{B27FA7D3-9D67-47E0-B784-F10E42BE1A89}" destId="{AA486991-F7D6-2247-8132-46CEDE0E89E8}" srcOrd="0" destOrd="0" presId="urn:microsoft.com/office/officeart/2005/8/layout/process4"/>
    <dgm:cxn modelId="{7C1DA3F5-E6F1-2A42-AD0E-89C876D9993C}" type="presOf" srcId="{C106572A-6A1D-4B74-B50B-A5870D243EA7}" destId="{E93FE32B-2D43-A646-AFEB-2958FD59D6AD}" srcOrd="0" destOrd="0" presId="urn:microsoft.com/office/officeart/2005/8/layout/process4"/>
    <dgm:cxn modelId="{03471F91-DB1C-6C4A-A4D1-CB121689CA70}" type="presParOf" srcId="{AA486991-F7D6-2247-8132-46CEDE0E89E8}" destId="{08B7650A-FF43-0344-908C-D4395C5C299C}" srcOrd="0" destOrd="0" presId="urn:microsoft.com/office/officeart/2005/8/layout/process4"/>
    <dgm:cxn modelId="{791C0AC6-9222-A84C-8F73-3797283A1AF9}" type="presParOf" srcId="{08B7650A-FF43-0344-908C-D4395C5C299C}" destId="{3CDA4799-4377-7D49-8538-7842FFAE485D}" srcOrd="0" destOrd="0" presId="urn:microsoft.com/office/officeart/2005/8/layout/process4"/>
    <dgm:cxn modelId="{BEE2DEF6-8637-B44D-914A-205A198046DC}" type="presParOf" srcId="{AA486991-F7D6-2247-8132-46CEDE0E89E8}" destId="{6E0B0292-5E55-6947-9DE0-512B86D84F8B}" srcOrd="1" destOrd="0" presId="urn:microsoft.com/office/officeart/2005/8/layout/process4"/>
    <dgm:cxn modelId="{45C05A8E-D918-D642-A09D-58A0EF2E1E1D}" type="presParOf" srcId="{AA486991-F7D6-2247-8132-46CEDE0E89E8}" destId="{573E704B-A59E-0F4A-B014-C6F7C5CAA601}" srcOrd="2" destOrd="0" presId="urn:microsoft.com/office/officeart/2005/8/layout/process4"/>
    <dgm:cxn modelId="{A8D7EE83-C823-0743-BE8F-62AC2D89E32A}" type="presParOf" srcId="{573E704B-A59E-0F4A-B014-C6F7C5CAA601}" destId="{B0FFF33E-57FF-F249-91BB-08790DC9A2BC}" srcOrd="0" destOrd="0" presId="urn:microsoft.com/office/officeart/2005/8/layout/process4"/>
    <dgm:cxn modelId="{EE197370-B824-2748-A268-E834CA90A249}" type="presParOf" srcId="{AA486991-F7D6-2247-8132-46CEDE0E89E8}" destId="{6B16C72C-72E0-7C40-AF76-09B484F7F264}" srcOrd="3" destOrd="0" presId="urn:microsoft.com/office/officeart/2005/8/layout/process4"/>
    <dgm:cxn modelId="{DD45A85A-D5D7-5846-BF92-48C3625E6244}" type="presParOf" srcId="{AA486991-F7D6-2247-8132-46CEDE0E89E8}" destId="{9A764193-3A92-504C-A624-F1B7B3BFE6C6}" srcOrd="4" destOrd="0" presId="urn:microsoft.com/office/officeart/2005/8/layout/process4"/>
    <dgm:cxn modelId="{DDBC8BC9-8516-514A-9D20-4117EC40A267}" type="presParOf" srcId="{9A764193-3A92-504C-A624-F1B7B3BFE6C6}" destId="{E93FE32B-2D43-A646-AFEB-2958FD59D6A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992B5C-B353-0846-9AA7-42532932D8ED}">
      <dsp:nvSpPr>
        <dsp:cNvPr id="0" name=""/>
        <dsp:cNvSpPr/>
      </dsp:nvSpPr>
      <dsp:spPr>
        <a:xfrm>
          <a:off x="6212" y="470357"/>
          <a:ext cx="1530694" cy="269362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1199" tIns="0" rIns="151199" bIns="330200" numCol="1" spcCol="1270" anchor="t" anchorCtr="0">
          <a:noAutofit/>
        </a:bodyPr>
        <a:lstStyle/>
        <a:p>
          <a:pPr marL="0" lvl="0" indent="0" algn="l" defTabSz="889000">
            <a:lnSpc>
              <a:spcPct val="90000"/>
            </a:lnSpc>
            <a:spcBef>
              <a:spcPct val="0"/>
            </a:spcBef>
            <a:spcAft>
              <a:spcPct val="35000"/>
            </a:spcAft>
            <a:buNone/>
          </a:pPr>
          <a:r>
            <a:rPr lang="en-US" sz="2000" b="0" i="0" u="none" strike="noStrike" kern="1200" dirty="0">
              <a:solidFill>
                <a:schemeClr val="tx1"/>
              </a:solidFill>
              <a:latin typeface="Cambria" panose="02040503050406030204" pitchFamily="18" charset="0"/>
              <a:ea typeface="Cambria"/>
              <a:cs typeface="Cambria"/>
              <a:sym typeface="Cambria"/>
            </a:rPr>
            <a:t>It is inevitable</a:t>
          </a:r>
          <a:endParaRPr lang="en-US" sz="2000" kern="1200" dirty="0">
            <a:solidFill>
              <a:schemeClr val="tx1"/>
            </a:solidFill>
            <a:latin typeface="Cambria" panose="02040503050406030204" pitchFamily="18" charset="0"/>
          </a:endParaRPr>
        </a:p>
      </dsp:txBody>
      <dsp:txXfrm>
        <a:off x="6212" y="1547807"/>
        <a:ext cx="1530694" cy="1616174"/>
      </dsp:txXfrm>
    </dsp:sp>
    <dsp:sp modelId="{6E796A08-7484-1840-A24C-D6389D708F61}">
      <dsp:nvSpPr>
        <dsp:cNvPr id="0" name=""/>
        <dsp:cNvSpPr/>
      </dsp:nvSpPr>
      <dsp:spPr>
        <a:xfrm>
          <a:off x="6212" y="898753"/>
          <a:ext cx="1530694" cy="73473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51199" tIns="165100" rIns="151199" bIns="165100" numCol="1" spcCol="1270" anchor="ctr" anchorCtr="0">
          <a:noAutofit/>
        </a:bodyPr>
        <a:lstStyle/>
        <a:p>
          <a:pPr marL="0" lvl="0" indent="0" algn="l" defTabSz="1244600">
            <a:lnSpc>
              <a:spcPct val="90000"/>
            </a:lnSpc>
            <a:spcBef>
              <a:spcPct val="0"/>
            </a:spcBef>
            <a:spcAft>
              <a:spcPct val="35000"/>
            </a:spcAft>
            <a:buNone/>
          </a:pPr>
          <a:r>
            <a:rPr lang="en-US" sz="2800" kern="1200" dirty="0"/>
            <a:t>01</a:t>
          </a:r>
        </a:p>
      </dsp:txBody>
      <dsp:txXfrm>
        <a:off x="6212" y="898753"/>
        <a:ext cx="1530694" cy="734733"/>
      </dsp:txXfrm>
    </dsp:sp>
    <dsp:sp modelId="{829849B9-412B-B140-8213-1D70339F1B6E}">
      <dsp:nvSpPr>
        <dsp:cNvPr id="0" name=""/>
        <dsp:cNvSpPr/>
      </dsp:nvSpPr>
      <dsp:spPr>
        <a:xfrm>
          <a:off x="1659997" y="470357"/>
          <a:ext cx="1529423" cy="2709273"/>
        </a:xfrm>
        <a:prstGeom prst="rect">
          <a:avLst/>
        </a:prstGeom>
        <a:solidFill>
          <a:schemeClr val="accent5">
            <a:hueOff val="239687"/>
            <a:satOff val="685"/>
            <a:lumOff val="-458"/>
            <a:alphaOff val="0"/>
          </a:schemeClr>
        </a:solidFill>
        <a:ln w="12700" cap="flat" cmpd="sng" algn="ctr">
          <a:solidFill>
            <a:schemeClr val="accent5">
              <a:hueOff val="239687"/>
              <a:satOff val="685"/>
              <a:lumOff val="-45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1199" tIns="0" rIns="151199" bIns="330200" numCol="1" spcCol="1270" anchor="t" anchorCtr="0">
          <a:noAutofit/>
        </a:bodyPr>
        <a:lstStyle/>
        <a:p>
          <a:pPr marL="0" lvl="0" indent="0" algn="l" defTabSz="800100">
            <a:lnSpc>
              <a:spcPct val="90000"/>
            </a:lnSpc>
            <a:spcBef>
              <a:spcPct val="0"/>
            </a:spcBef>
            <a:spcAft>
              <a:spcPct val="35000"/>
            </a:spcAft>
            <a:buNone/>
          </a:pPr>
          <a:r>
            <a:rPr lang="en-US" sz="1800" b="0" i="0" kern="1200" dirty="0">
              <a:solidFill>
                <a:schemeClr val="tx1"/>
              </a:solidFill>
              <a:latin typeface="Cambria" panose="02040503050406030204" pitchFamily="18" charset="0"/>
            </a:rPr>
            <a:t>Enhancing student engagement</a:t>
          </a:r>
          <a:endParaRPr lang="en-US" sz="1800" kern="1200" dirty="0">
            <a:solidFill>
              <a:schemeClr val="tx1"/>
            </a:solidFill>
            <a:latin typeface="Cambria" panose="02040503050406030204" pitchFamily="18" charset="0"/>
          </a:endParaRPr>
        </a:p>
      </dsp:txBody>
      <dsp:txXfrm>
        <a:off x="1659997" y="1554067"/>
        <a:ext cx="1529423" cy="1625564"/>
      </dsp:txXfrm>
    </dsp:sp>
    <dsp:sp modelId="{C5FEA86E-1B00-8C4F-BC0D-3B2C2F686D09}">
      <dsp:nvSpPr>
        <dsp:cNvPr id="0" name=""/>
        <dsp:cNvSpPr/>
      </dsp:nvSpPr>
      <dsp:spPr>
        <a:xfrm>
          <a:off x="1659362" y="906578"/>
          <a:ext cx="1530694" cy="73473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51199" tIns="165100" rIns="151199" bIns="165100" numCol="1" spcCol="1270" anchor="ctr" anchorCtr="0">
          <a:noAutofit/>
        </a:bodyPr>
        <a:lstStyle/>
        <a:p>
          <a:pPr marL="0" lvl="0" indent="0" algn="l" defTabSz="1244600">
            <a:lnSpc>
              <a:spcPct val="90000"/>
            </a:lnSpc>
            <a:spcBef>
              <a:spcPct val="0"/>
            </a:spcBef>
            <a:spcAft>
              <a:spcPct val="35000"/>
            </a:spcAft>
            <a:buNone/>
          </a:pPr>
          <a:r>
            <a:rPr lang="en-US" sz="2800" kern="1200" dirty="0"/>
            <a:t>02</a:t>
          </a:r>
        </a:p>
      </dsp:txBody>
      <dsp:txXfrm>
        <a:off x="1659362" y="906578"/>
        <a:ext cx="1530694" cy="734733"/>
      </dsp:txXfrm>
    </dsp:sp>
    <dsp:sp modelId="{1C16F2E5-B96E-BC40-B1DA-825EA9DFE367}">
      <dsp:nvSpPr>
        <dsp:cNvPr id="0" name=""/>
        <dsp:cNvSpPr/>
      </dsp:nvSpPr>
      <dsp:spPr>
        <a:xfrm>
          <a:off x="3312511" y="470357"/>
          <a:ext cx="1530694" cy="2709273"/>
        </a:xfrm>
        <a:prstGeom prst="rect">
          <a:avLst/>
        </a:prstGeom>
        <a:solidFill>
          <a:schemeClr val="accent5">
            <a:hueOff val="479374"/>
            <a:satOff val="1369"/>
            <a:lumOff val="-915"/>
            <a:alphaOff val="0"/>
          </a:schemeClr>
        </a:solidFill>
        <a:ln w="12700" cap="flat" cmpd="sng" algn="ctr">
          <a:solidFill>
            <a:schemeClr val="accent5">
              <a:hueOff val="479374"/>
              <a:satOff val="1369"/>
              <a:lumOff val="-91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1199" tIns="0" rIns="151199" bIns="330200" numCol="1" spcCol="1270" anchor="t" anchorCtr="0">
          <a:noAutofit/>
        </a:bodyPr>
        <a:lstStyle/>
        <a:p>
          <a:pPr marL="0" lvl="0" indent="0" algn="l" defTabSz="800100">
            <a:lnSpc>
              <a:spcPct val="90000"/>
            </a:lnSpc>
            <a:spcBef>
              <a:spcPct val="0"/>
            </a:spcBef>
            <a:spcAft>
              <a:spcPct val="35000"/>
            </a:spcAft>
            <a:buFont typeface="+mj-lt"/>
            <a:buNone/>
          </a:pPr>
          <a:r>
            <a:rPr lang="en-US" sz="1800" b="0" i="0" kern="1200" dirty="0">
              <a:solidFill>
                <a:schemeClr val="tx1"/>
              </a:solidFill>
              <a:latin typeface="Cambria" panose="02040503050406030204" pitchFamily="18" charset="0"/>
            </a:rPr>
            <a:t>Enhanced language practice</a:t>
          </a:r>
          <a:endParaRPr lang="en-US" sz="1800" kern="1200" dirty="0">
            <a:solidFill>
              <a:schemeClr val="tx1"/>
            </a:solidFill>
            <a:latin typeface="Cambria" panose="02040503050406030204" pitchFamily="18" charset="0"/>
          </a:endParaRPr>
        </a:p>
      </dsp:txBody>
      <dsp:txXfrm>
        <a:off x="3312511" y="1554067"/>
        <a:ext cx="1530694" cy="1625564"/>
      </dsp:txXfrm>
    </dsp:sp>
    <dsp:sp modelId="{43B1E02E-885E-6440-A7E5-5C0E3C5AA1D3}">
      <dsp:nvSpPr>
        <dsp:cNvPr id="0" name=""/>
        <dsp:cNvSpPr/>
      </dsp:nvSpPr>
      <dsp:spPr>
        <a:xfrm>
          <a:off x="3312511" y="906578"/>
          <a:ext cx="1530694" cy="73473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51199" tIns="165100" rIns="151199" bIns="165100" numCol="1" spcCol="1270" anchor="ctr" anchorCtr="0">
          <a:noAutofit/>
        </a:bodyPr>
        <a:lstStyle/>
        <a:p>
          <a:pPr marL="0" lvl="0" indent="0" algn="l" defTabSz="1244600">
            <a:lnSpc>
              <a:spcPct val="90000"/>
            </a:lnSpc>
            <a:spcBef>
              <a:spcPct val="0"/>
            </a:spcBef>
            <a:spcAft>
              <a:spcPct val="35000"/>
            </a:spcAft>
            <a:buNone/>
          </a:pPr>
          <a:r>
            <a:rPr lang="en-US" sz="2800" kern="1200" dirty="0"/>
            <a:t>03</a:t>
          </a:r>
        </a:p>
      </dsp:txBody>
      <dsp:txXfrm>
        <a:off x="3312511" y="906578"/>
        <a:ext cx="1530694" cy="734733"/>
      </dsp:txXfrm>
    </dsp:sp>
    <dsp:sp modelId="{CAE1C4BA-961D-7440-9F95-C394312474C5}">
      <dsp:nvSpPr>
        <dsp:cNvPr id="0" name=""/>
        <dsp:cNvSpPr/>
      </dsp:nvSpPr>
      <dsp:spPr>
        <a:xfrm>
          <a:off x="4965661" y="470357"/>
          <a:ext cx="1530694" cy="2709273"/>
        </a:xfrm>
        <a:prstGeom prst="rect">
          <a:avLst/>
        </a:prstGeom>
        <a:solidFill>
          <a:schemeClr val="accent5">
            <a:hueOff val="719061"/>
            <a:satOff val="2053"/>
            <a:lumOff val="-1373"/>
            <a:alphaOff val="0"/>
          </a:schemeClr>
        </a:solidFill>
        <a:ln w="12700" cap="flat" cmpd="sng" algn="ctr">
          <a:solidFill>
            <a:schemeClr val="accent5">
              <a:hueOff val="719061"/>
              <a:satOff val="2053"/>
              <a:lumOff val="-137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1199" tIns="0" rIns="151199" bIns="330200" numCol="1" spcCol="1270" anchor="t" anchorCtr="0">
          <a:noAutofit/>
        </a:bodyPr>
        <a:lstStyle/>
        <a:p>
          <a:pPr marL="0" lvl="0" indent="0" algn="l" defTabSz="711200">
            <a:lnSpc>
              <a:spcPct val="90000"/>
            </a:lnSpc>
            <a:spcBef>
              <a:spcPct val="0"/>
            </a:spcBef>
            <a:spcAft>
              <a:spcPct val="35000"/>
            </a:spcAft>
            <a:buNone/>
          </a:pPr>
          <a:r>
            <a:rPr lang="en-US" sz="1600" b="0" i="0" kern="1200" dirty="0">
              <a:solidFill>
                <a:schemeClr val="tx1"/>
              </a:solidFill>
              <a:latin typeface="Cambria" panose="02040503050406030204" pitchFamily="18" charset="0"/>
            </a:rPr>
            <a:t>Access to authentic language: such as colloquial expressions or idioms</a:t>
          </a:r>
          <a:r>
            <a:rPr lang="en-US" sz="1500" b="0" i="0" kern="1200" dirty="0">
              <a:solidFill>
                <a:schemeClr val="tx1"/>
              </a:solidFill>
              <a:latin typeface="Cambria" panose="02040503050406030204" pitchFamily="18" charset="0"/>
            </a:rPr>
            <a:t>. </a:t>
          </a:r>
          <a:endParaRPr lang="en-US" sz="1500" kern="1200" dirty="0">
            <a:solidFill>
              <a:schemeClr val="tx1"/>
            </a:solidFill>
          </a:endParaRPr>
        </a:p>
      </dsp:txBody>
      <dsp:txXfrm>
        <a:off x="4965661" y="1554067"/>
        <a:ext cx="1530694" cy="1625564"/>
      </dsp:txXfrm>
    </dsp:sp>
    <dsp:sp modelId="{E42205AE-C259-8841-BA81-5F4F73399E85}">
      <dsp:nvSpPr>
        <dsp:cNvPr id="0" name=""/>
        <dsp:cNvSpPr/>
      </dsp:nvSpPr>
      <dsp:spPr>
        <a:xfrm>
          <a:off x="4965661" y="906578"/>
          <a:ext cx="1530694" cy="73473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51199" tIns="165100" rIns="151199" bIns="165100" numCol="1" spcCol="1270" anchor="ctr" anchorCtr="0">
          <a:noAutofit/>
        </a:bodyPr>
        <a:lstStyle/>
        <a:p>
          <a:pPr marL="0" lvl="0" indent="0" algn="l" defTabSz="1244600">
            <a:lnSpc>
              <a:spcPct val="90000"/>
            </a:lnSpc>
            <a:spcBef>
              <a:spcPct val="0"/>
            </a:spcBef>
            <a:spcAft>
              <a:spcPct val="35000"/>
            </a:spcAft>
            <a:buNone/>
          </a:pPr>
          <a:r>
            <a:rPr lang="en-US" sz="2800" kern="1200" dirty="0"/>
            <a:t>04</a:t>
          </a:r>
        </a:p>
      </dsp:txBody>
      <dsp:txXfrm>
        <a:off x="4965661" y="906578"/>
        <a:ext cx="1530694" cy="734733"/>
      </dsp:txXfrm>
    </dsp:sp>
    <dsp:sp modelId="{1418E98A-3D3E-844A-9254-EEB3C3000089}">
      <dsp:nvSpPr>
        <dsp:cNvPr id="0" name=""/>
        <dsp:cNvSpPr/>
      </dsp:nvSpPr>
      <dsp:spPr>
        <a:xfrm>
          <a:off x="6618811" y="470357"/>
          <a:ext cx="1530694" cy="2709273"/>
        </a:xfrm>
        <a:prstGeom prst="rect">
          <a:avLst/>
        </a:prstGeom>
        <a:solidFill>
          <a:schemeClr val="accent5">
            <a:hueOff val="958748"/>
            <a:satOff val="2738"/>
            <a:lumOff val="-1830"/>
            <a:alphaOff val="0"/>
          </a:schemeClr>
        </a:solidFill>
        <a:ln w="12700" cap="flat" cmpd="sng" algn="ctr">
          <a:solidFill>
            <a:schemeClr val="accent5">
              <a:hueOff val="958748"/>
              <a:satOff val="2738"/>
              <a:lumOff val="-18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1199" tIns="0" rIns="151199" bIns="330200" numCol="1" spcCol="1270" anchor="t" anchorCtr="0">
          <a:noAutofit/>
        </a:bodyPr>
        <a:lstStyle/>
        <a:p>
          <a:pPr marL="0" lvl="0" indent="0" algn="l" defTabSz="800100">
            <a:lnSpc>
              <a:spcPct val="90000"/>
            </a:lnSpc>
            <a:spcBef>
              <a:spcPct val="0"/>
            </a:spcBef>
            <a:spcAft>
              <a:spcPct val="35000"/>
            </a:spcAft>
            <a:buFont typeface="+mj-lt"/>
            <a:buNone/>
          </a:pPr>
          <a:r>
            <a:rPr lang="en-US" sz="1800" b="0" i="0" kern="1200" dirty="0">
              <a:solidFill>
                <a:schemeClr val="tx1"/>
              </a:solidFill>
              <a:latin typeface="Cambria" panose="02040503050406030204" pitchFamily="18" charset="0"/>
            </a:rPr>
            <a:t>Differentiated instruction</a:t>
          </a:r>
          <a:endParaRPr lang="en-US" sz="1800" kern="1200" dirty="0">
            <a:solidFill>
              <a:schemeClr val="tx1"/>
            </a:solidFill>
            <a:latin typeface="Cambria" panose="02040503050406030204" pitchFamily="18" charset="0"/>
          </a:endParaRPr>
        </a:p>
      </dsp:txBody>
      <dsp:txXfrm>
        <a:off x="6618811" y="1554067"/>
        <a:ext cx="1530694" cy="1625564"/>
      </dsp:txXfrm>
    </dsp:sp>
    <dsp:sp modelId="{8641E2B9-A220-F542-86D3-2ED530386369}">
      <dsp:nvSpPr>
        <dsp:cNvPr id="0" name=""/>
        <dsp:cNvSpPr/>
      </dsp:nvSpPr>
      <dsp:spPr>
        <a:xfrm>
          <a:off x="6618811" y="906578"/>
          <a:ext cx="1530694" cy="73473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51199" tIns="165100" rIns="151199" bIns="165100" numCol="1" spcCol="1270" anchor="ctr" anchorCtr="0">
          <a:noAutofit/>
        </a:bodyPr>
        <a:lstStyle/>
        <a:p>
          <a:pPr marL="0" lvl="0" indent="0" algn="l" defTabSz="1244600">
            <a:lnSpc>
              <a:spcPct val="90000"/>
            </a:lnSpc>
            <a:spcBef>
              <a:spcPct val="0"/>
            </a:spcBef>
            <a:spcAft>
              <a:spcPct val="35000"/>
            </a:spcAft>
            <a:buNone/>
          </a:pPr>
          <a:r>
            <a:rPr lang="en-US" sz="2800" kern="1200" dirty="0"/>
            <a:t>05</a:t>
          </a:r>
        </a:p>
      </dsp:txBody>
      <dsp:txXfrm>
        <a:off x="6618811" y="906578"/>
        <a:ext cx="1530694" cy="734733"/>
      </dsp:txXfrm>
    </dsp:sp>
    <dsp:sp modelId="{12176882-F2CE-9D47-B13D-C2C0DEAFB83E}">
      <dsp:nvSpPr>
        <dsp:cNvPr id="0" name=""/>
        <dsp:cNvSpPr/>
      </dsp:nvSpPr>
      <dsp:spPr>
        <a:xfrm>
          <a:off x="8271960" y="470357"/>
          <a:ext cx="1530694" cy="2709273"/>
        </a:xfrm>
        <a:prstGeom prst="rect">
          <a:avLst/>
        </a:prstGeom>
        <a:solidFill>
          <a:schemeClr val="accent5">
            <a:hueOff val="1198434"/>
            <a:satOff val="3422"/>
            <a:lumOff val="-2288"/>
            <a:alphaOff val="0"/>
          </a:schemeClr>
        </a:solidFill>
        <a:ln w="12700" cap="flat" cmpd="sng" algn="ctr">
          <a:solidFill>
            <a:schemeClr val="accent5">
              <a:hueOff val="1198434"/>
              <a:satOff val="3422"/>
              <a:lumOff val="-228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1199" tIns="0" rIns="151199" bIns="330200" numCol="1" spcCol="1270" anchor="t" anchorCtr="0">
          <a:noAutofit/>
        </a:bodyPr>
        <a:lstStyle/>
        <a:p>
          <a:pPr marL="0" lvl="0" indent="0" algn="l" defTabSz="800100">
            <a:lnSpc>
              <a:spcPct val="90000"/>
            </a:lnSpc>
            <a:spcBef>
              <a:spcPct val="0"/>
            </a:spcBef>
            <a:spcAft>
              <a:spcPct val="35000"/>
            </a:spcAft>
            <a:buNone/>
          </a:pPr>
          <a:r>
            <a:rPr lang="en-US" sz="1800" b="0" i="0" kern="1200" dirty="0">
              <a:solidFill>
                <a:schemeClr val="tx1"/>
              </a:solidFill>
              <a:latin typeface="Cambria" panose="02040503050406030204" pitchFamily="18" charset="0"/>
            </a:rPr>
            <a:t>Improving language proficiency</a:t>
          </a:r>
          <a:endParaRPr lang="en-US" sz="1800" kern="1200" dirty="0">
            <a:solidFill>
              <a:schemeClr val="tx1"/>
            </a:solidFill>
            <a:latin typeface="Cambria" panose="02040503050406030204" pitchFamily="18" charset="0"/>
          </a:endParaRPr>
        </a:p>
      </dsp:txBody>
      <dsp:txXfrm>
        <a:off x="8271960" y="1554067"/>
        <a:ext cx="1530694" cy="1625564"/>
      </dsp:txXfrm>
    </dsp:sp>
    <dsp:sp modelId="{79F45520-F38D-2740-B84D-6A15D417554E}">
      <dsp:nvSpPr>
        <dsp:cNvPr id="0" name=""/>
        <dsp:cNvSpPr/>
      </dsp:nvSpPr>
      <dsp:spPr>
        <a:xfrm>
          <a:off x="8271960" y="906578"/>
          <a:ext cx="1530694" cy="73473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51199" tIns="165100" rIns="151199" bIns="165100" numCol="1" spcCol="1270" anchor="ctr" anchorCtr="0">
          <a:noAutofit/>
        </a:bodyPr>
        <a:lstStyle/>
        <a:p>
          <a:pPr marL="0" lvl="0" indent="0" algn="l" defTabSz="1244600">
            <a:lnSpc>
              <a:spcPct val="90000"/>
            </a:lnSpc>
            <a:spcBef>
              <a:spcPct val="0"/>
            </a:spcBef>
            <a:spcAft>
              <a:spcPct val="35000"/>
            </a:spcAft>
            <a:buNone/>
          </a:pPr>
          <a:r>
            <a:rPr lang="en-US" sz="2800" kern="1200" dirty="0"/>
            <a:t>06</a:t>
          </a:r>
        </a:p>
      </dsp:txBody>
      <dsp:txXfrm>
        <a:off x="8271960" y="906578"/>
        <a:ext cx="1530694" cy="734733"/>
      </dsp:txXfrm>
    </dsp:sp>
    <dsp:sp modelId="{36D5624C-7A8C-B14C-BDEB-0F1D7449D91F}">
      <dsp:nvSpPr>
        <dsp:cNvPr id="0" name=""/>
        <dsp:cNvSpPr/>
      </dsp:nvSpPr>
      <dsp:spPr>
        <a:xfrm>
          <a:off x="9925110" y="470357"/>
          <a:ext cx="1530694" cy="2709273"/>
        </a:xfrm>
        <a:prstGeom prst="rect">
          <a:avLst/>
        </a:prstGeom>
        <a:solidFill>
          <a:schemeClr val="accent5">
            <a:hueOff val="1438121"/>
            <a:satOff val="4107"/>
            <a:lumOff val="-2745"/>
            <a:alphaOff val="0"/>
          </a:schemeClr>
        </a:solidFill>
        <a:ln w="12700" cap="flat" cmpd="sng" algn="ctr">
          <a:solidFill>
            <a:schemeClr val="accent5">
              <a:hueOff val="1438121"/>
              <a:satOff val="4107"/>
              <a:lumOff val="-27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1199" tIns="0" rIns="151199" bIns="330200" numCol="1" spcCol="1270" anchor="t" anchorCtr="0">
          <a:noAutofit/>
        </a:bodyPr>
        <a:lstStyle/>
        <a:p>
          <a:pPr marL="0" lvl="0" indent="0" algn="l" defTabSz="800100">
            <a:lnSpc>
              <a:spcPct val="90000"/>
            </a:lnSpc>
            <a:spcBef>
              <a:spcPct val="0"/>
            </a:spcBef>
            <a:spcAft>
              <a:spcPct val="35000"/>
            </a:spcAft>
            <a:buNone/>
          </a:pPr>
          <a:r>
            <a:rPr lang="en-US" sz="1800" b="0" i="0" kern="1200" dirty="0">
              <a:solidFill>
                <a:schemeClr val="tx1"/>
              </a:solidFill>
              <a:latin typeface="Cambria" panose="02040503050406030204" pitchFamily="18" charset="0"/>
            </a:rPr>
            <a:t>Increased efficiency</a:t>
          </a:r>
          <a:endParaRPr lang="en-US" sz="1800" kern="1200" dirty="0">
            <a:solidFill>
              <a:schemeClr val="tx1"/>
            </a:solidFill>
            <a:latin typeface="Cambria" panose="02040503050406030204" pitchFamily="18" charset="0"/>
          </a:endParaRPr>
        </a:p>
      </dsp:txBody>
      <dsp:txXfrm>
        <a:off x="9925110" y="1554067"/>
        <a:ext cx="1530694" cy="1625564"/>
      </dsp:txXfrm>
    </dsp:sp>
    <dsp:sp modelId="{D136D51D-ACFF-C549-B4CE-91698CD53224}">
      <dsp:nvSpPr>
        <dsp:cNvPr id="0" name=""/>
        <dsp:cNvSpPr/>
      </dsp:nvSpPr>
      <dsp:spPr>
        <a:xfrm>
          <a:off x="9925110" y="906578"/>
          <a:ext cx="1530694" cy="73473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51199" tIns="165100" rIns="151199" bIns="165100" numCol="1" spcCol="1270" anchor="ctr" anchorCtr="0">
          <a:noAutofit/>
        </a:bodyPr>
        <a:lstStyle/>
        <a:p>
          <a:pPr marL="0" lvl="0" indent="0" algn="l" defTabSz="1244600">
            <a:lnSpc>
              <a:spcPct val="90000"/>
            </a:lnSpc>
            <a:spcBef>
              <a:spcPct val="0"/>
            </a:spcBef>
            <a:spcAft>
              <a:spcPct val="35000"/>
            </a:spcAft>
            <a:buNone/>
          </a:pPr>
          <a:r>
            <a:rPr lang="en-US" sz="2800" kern="1200" dirty="0"/>
            <a:t>07</a:t>
          </a:r>
        </a:p>
      </dsp:txBody>
      <dsp:txXfrm>
        <a:off x="9925110" y="906578"/>
        <a:ext cx="1530694" cy="73473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FBD19-31B3-404A-BA99-5EBDD12975A0}">
      <dsp:nvSpPr>
        <dsp:cNvPr id="0" name=""/>
        <dsp:cNvSpPr/>
      </dsp:nvSpPr>
      <dsp:spPr>
        <a:xfrm>
          <a:off x="1263253" y="2379"/>
          <a:ext cx="5053013" cy="68918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42" tIns="175054" rIns="98042" bIns="175054" numCol="1" spcCol="1270" anchor="ctr" anchorCtr="0">
          <a:noAutofit/>
        </a:bodyPr>
        <a:lstStyle/>
        <a:p>
          <a:pPr marL="0" lvl="0" indent="0" algn="l" defTabSz="622300">
            <a:lnSpc>
              <a:spcPct val="90000"/>
            </a:lnSpc>
            <a:spcBef>
              <a:spcPct val="0"/>
            </a:spcBef>
            <a:spcAft>
              <a:spcPct val="35000"/>
            </a:spcAft>
            <a:buNone/>
          </a:pPr>
          <a:r>
            <a:rPr lang="en-US" sz="1400" kern="1200"/>
            <a:t>Set clear learning objectives</a:t>
          </a:r>
        </a:p>
      </dsp:txBody>
      <dsp:txXfrm>
        <a:off x="1263253" y="2379"/>
        <a:ext cx="5053013" cy="689187"/>
      </dsp:txXfrm>
    </dsp:sp>
    <dsp:sp modelId="{09C3823E-7839-FA4A-888D-0A9129C22CA0}">
      <dsp:nvSpPr>
        <dsp:cNvPr id="0" name=""/>
        <dsp:cNvSpPr/>
      </dsp:nvSpPr>
      <dsp:spPr>
        <a:xfrm>
          <a:off x="0" y="2379"/>
          <a:ext cx="1263253" cy="68918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847" tIns="68076" rIns="66847" bIns="68076" numCol="1" spcCol="1270" anchor="ctr" anchorCtr="0">
          <a:noAutofit/>
        </a:bodyPr>
        <a:lstStyle/>
        <a:p>
          <a:pPr marL="0" lvl="0" indent="0" algn="ctr" defTabSz="755650">
            <a:lnSpc>
              <a:spcPct val="90000"/>
            </a:lnSpc>
            <a:spcBef>
              <a:spcPct val="0"/>
            </a:spcBef>
            <a:spcAft>
              <a:spcPct val="35000"/>
            </a:spcAft>
            <a:buNone/>
          </a:pPr>
          <a:r>
            <a:rPr lang="en-US" sz="1700" kern="1200"/>
            <a:t>Set</a:t>
          </a:r>
        </a:p>
      </dsp:txBody>
      <dsp:txXfrm>
        <a:off x="0" y="2379"/>
        <a:ext cx="1263253" cy="689187"/>
      </dsp:txXfrm>
    </dsp:sp>
    <dsp:sp modelId="{0F718F85-F7D1-FB42-A0CE-235A120169BB}">
      <dsp:nvSpPr>
        <dsp:cNvPr id="0" name=""/>
        <dsp:cNvSpPr/>
      </dsp:nvSpPr>
      <dsp:spPr>
        <a:xfrm>
          <a:off x="1263253" y="732918"/>
          <a:ext cx="5053013" cy="68918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42" tIns="175054" rIns="98042" bIns="175054" numCol="1" spcCol="1270" anchor="ctr" anchorCtr="0">
          <a:noAutofit/>
        </a:bodyPr>
        <a:lstStyle/>
        <a:p>
          <a:pPr marL="0" lvl="0" indent="0" algn="l" defTabSz="622300">
            <a:lnSpc>
              <a:spcPct val="90000"/>
            </a:lnSpc>
            <a:spcBef>
              <a:spcPct val="0"/>
            </a:spcBef>
            <a:spcAft>
              <a:spcPct val="35000"/>
            </a:spcAft>
            <a:buNone/>
          </a:pPr>
          <a:r>
            <a:rPr lang="en-US" sz="1400" kern="1200"/>
            <a:t>Use as a tool, not a replacement</a:t>
          </a:r>
        </a:p>
      </dsp:txBody>
      <dsp:txXfrm>
        <a:off x="1263253" y="732918"/>
        <a:ext cx="5053013" cy="689187"/>
      </dsp:txXfrm>
    </dsp:sp>
    <dsp:sp modelId="{478DD9EA-859A-194C-815E-5C0D646FA589}">
      <dsp:nvSpPr>
        <dsp:cNvPr id="0" name=""/>
        <dsp:cNvSpPr/>
      </dsp:nvSpPr>
      <dsp:spPr>
        <a:xfrm>
          <a:off x="0" y="732918"/>
          <a:ext cx="1263253" cy="68918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847" tIns="68076" rIns="66847" bIns="68076" numCol="1" spcCol="1270" anchor="ctr" anchorCtr="0">
          <a:noAutofit/>
        </a:bodyPr>
        <a:lstStyle/>
        <a:p>
          <a:pPr marL="0" lvl="0" indent="0" algn="ctr" defTabSz="755650">
            <a:lnSpc>
              <a:spcPct val="90000"/>
            </a:lnSpc>
            <a:spcBef>
              <a:spcPct val="0"/>
            </a:spcBef>
            <a:spcAft>
              <a:spcPct val="35000"/>
            </a:spcAft>
            <a:buNone/>
          </a:pPr>
          <a:r>
            <a:rPr lang="en-US" sz="1700" kern="1200"/>
            <a:t>Use</a:t>
          </a:r>
        </a:p>
      </dsp:txBody>
      <dsp:txXfrm>
        <a:off x="0" y="732918"/>
        <a:ext cx="1263253" cy="689187"/>
      </dsp:txXfrm>
    </dsp:sp>
    <dsp:sp modelId="{D12C47C7-6956-D24E-984F-F9BEF972B70F}">
      <dsp:nvSpPr>
        <dsp:cNvPr id="0" name=""/>
        <dsp:cNvSpPr/>
      </dsp:nvSpPr>
      <dsp:spPr>
        <a:xfrm>
          <a:off x="1263253" y="1463457"/>
          <a:ext cx="5053013" cy="68918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42" tIns="175054" rIns="98042" bIns="175054" numCol="1" spcCol="1270" anchor="ctr" anchorCtr="0">
          <a:noAutofit/>
        </a:bodyPr>
        <a:lstStyle/>
        <a:p>
          <a:pPr marL="0" lvl="0" indent="0" algn="l" defTabSz="622300">
            <a:lnSpc>
              <a:spcPct val="90000"/>
            </a:lnSpc>
            <a:spcBef>
              <a:spcPct val="0"/>
            </a:spcBef>
            <a:spcAft>
              <a:spcPct val="35000"/>
            </a:spcAft>
            <a:buNone/>
          </a:pPr>
          <a:r>
            <a:rPr lang="en-US" sz="1400" kern="1200"/>
            <a:t>Integrate ChatGPT into lesson plans</a:t>
          </a:r>
        </a:p>
      </dsp:txBody>
      <dsp:txXfrm>
        <a:off x="1263253" y="1463457"/>
        <a:ext cx="5053013" cy="689187"/>
      </dsp:txXfrm>
    </dsp:sp>
    <dsp:sp modelId="{33525380-16AF-B244-8C3F-F8CA98932F09}">
      <dsp:nvSpPr>
        <dsp:cNvPr id="0" name=""/>
        <dsp:cNvSpPr/>
      </dsp:nvSpPr>
      <dsp:spPr>
        <a:xfrm>
          <a:off x="0" y="1463457"/>
          <a:ext cx="1263253" cy="68918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847" tIns="68076" rIns="66847" bIns="68076" numCol="1" spcCol="1270" anchor="ctr" anchorCtr="0">
          <a:noAutofit/>
        </a:bodyPr>
        <a:lstStyle/>
        <a:p>
          <a:pPr marL="0" lvl="0" indent="0" algn="ctr" defTabSz="755650">
            <a:lnSpc>
              <a:spcPct val="90000"/>
            </a:lnSpc>
            <a:spcBef>
              <a:spcPct val="0"/>
            </a:spcBef>
            <a:spcAft>
              <a:spcPct val="35000"/>
            </a:spcAft>
            <a:buNone/>
          </a:pPr>
          <a:r>
            <a:rPr lang="en-US" sz="1700" kern="1200"/>
            <a:t>Integrate</a:t>
          </a:r>
        </a:p>
      </dsp:txBody>
      <dsp:txXfrm>
        <a:off x="0" y="1463457"/>
        <a:ext cx="1263253" cy="689187"/>
      </dsp:txXfrm>
    </dsp:sp>
    <dsp:sp modelId="{D8277CD8-2F1E-D74B-8C25-FF1E618B6ABA}">
      <dsp:nvSpPr>
        <dsp:cNvPr id="0" name=""/>
        <dsp:cNvSpPr/>
      </dsp:nvSpPr>
      <dsp:spPr>
        <a:xfrm>
          <a:off x="1263253" y="2193996"/>
          <a:ext cx="5053013" cy="68918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42" tIns="175054" rIns="98042" bIns="175054" numCol="1" spcCol="1270" anchor="ctr" anchorCtr="0">
          <a:noAutofit/>
        </a:bodyPr>
        <a:lstStyle/>
        <a:p>
          <a:pPr marL="0" lvl="0" indent="0" algn="l" defTabSz="622300">
            <a:lnSpc>
              <a:spcPct val="90000"/>
            </a:lnSpc>
            <a:spcBef>
              <a:spcPct val="0"/>
            </a:spcBef>
            <a:spcAft>
              <a:spcPct val="35000"/>
            </a:spcAft>
            <a:buNone/>
          </a:pPr>
          <a:r>
            <a:rPr lang="en-US" sz="1400" kern="1200"/>
            <a:t>Provide feedback and guidance</a:t>
          </a:r>
        </a:p>
      </dsp:txBody>
      <dsp:txXfrm>
        <a:off x="1263253" y="2193996"/>
        <a:ext cx="5053013" cy="689187"/>
      </dsp:txXfrm>
    </dsp:sp>
    <dsp:sp modelId="{28B7C719-3E97-B846-BD32-A3E5BF17E74D}">
      <dsp:nvSpPr>
        <dsp:cNvPr id="0" name=""/>
        <dsp:cNvSpPr/>
      </dsp:nvSpPr>
      <dsp:spPr>
        <a:xfrm>
          <a:off x="0" y="2193996"/>
          <a:ext cx="1263253" cy="68918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847" tIns="68076" rIns="66847" bIns="68076" numCol="1" spcCol="1270" anchor="ctr" anchorCtr="0">
          <a:noAutofit/>
        </a:bodyPr>
        <a:lstStyle/>
        <a:p>
          <a:pPr marL="0" lvl="0" indent="0" algn="ctr" defTabSz="755650">
            <a:lnSpc>
              <a:spcPct val="90000"/>
            </a:lnSpc>
            <a:spcBef>
              <a:spcPct val="0"/>
            </a:spcBef>
            <a:spcAft>
              <a:spcPct val="35000"/>
            </a:spcAft>
            <a:buNone/>
          </a:pPr>
          <a:r>
            <a:rPr lang="en-US" sz="1700" kern="1200"/>
            <a:t>Provide</a:t>
          </a:r>
        </a:p>
      </dsp:txBody>
      <dsp:txXfrm>
        <a:off x="0" y="2193996"/>
        <a:ext cx="1263253" cy="689187"/>
      </dsp:txXfrm>
    </dsp:sp>
    <dsp:sp modelId="{A10361F5-AC1C-9841-BAFD-3C9AE8696AC5}">
      <dsp:nvSpPr>
        <dsp:cNvPr id="0" name=""/>
        <dsp:cNvSpPr/>
      </dsp:nvSpPr>
      <dsp:spPr>
        <a:xfrm>
          <a:off x="1263253" y="2924535"/>
          <a:ext cx="5053013" cy="68918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42" tIns="175054" rIns="98042" bIns="175054" numCol="1" spcCol="1270" anchor="ctr" anchorCtr="0">
          <a:noAutofit/>
        </a:bodyPr>
        <a:lstStyle/>
        <a:p>
          <a:pPr marL="0" lvl="0" indent="0" algn="l" defTabSz="622300">
            <a:lnSpc>
              <a:spcPct val="90000"/>
            </a:lnSpc>
            <a:spcBef>
              <a:spcPct val="0"/>
            </a:spcBef>
            <a:spcAft>
              <a:spcPct val="35000"/>
            </a:spcAft>
            <a:buNone/>
          </a:pPr>
          <a:r>
            <a:rPr lang="en-US" sz="1400" kern="1200" dirty="0"/>
            <a:t>Encourage collaboration</a:t>
          </a:r>
        </a:p>
      </dsp:txBody>
      <dsp:txXfrm>
        <a:off x="1263253" y="2924535"/>
        <a:ext cx="5053013" cy="689187"/>
      </dsp:txXfrm>
    </dsp:sp>
    <dsp:sp modelId="{91F83D73-FCFC-A14C-813A-1C0327B4945E}">
      <dsp:nvSpPr>
        <dsp:cNvPr id="0" name=""/>
        <dsp:cNvSpPr/>
      </dsp:nvSpPr>
      <dsp:spPr>
        <a:xfrm>
          <a:off x="0" y="2924535"/>
          <a:ext cx="1263253" cy="68918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847" tIns="68076" rIns="66847" bIns="68076" numCol="1" spcCol="1270" anchor="ctr" anchorCtr="0">
          <a:noAutofit/>
        </a:bodyPr>
        <a:lstStyle/>
        <a:p>
          <a:pPr marL="0" lvl="0" indent="0" algn="ctr" defTabSz="755650">
            <a:lnSpc>
              <a:spcPct val="90000"/>
            </a:lnSpc>
            <a:spcBef>
              <a:spcPct val="0"/>
            </a:spcBef>
            <a:spcAft>
              <a:spcPct val="35000"/>
            </a:spcAft>
            <a:buNone/>
          </a:pPr>
          <a:r>
            <a:rPr lang="en-US" sz="1700" kern="1200"/>
            <a:t>Encourage</a:t>
          </a:r>
        </a:p>
      </dsp:txBody>
      <dsp:txXfrm>
        <a:off x="0" y="2924535"/>
        <a:ext cx="1263253" cy="689187"/>
      </dsp:txXfrm>
    </dsp:sp>
    <dsp:sp modelId="{230E03EC-69C8-FF44-985E-6AC6E082E526}">
      <dsp:nvSpPr>
        <dsp:cNvPr id="0" name=""/>
        <dsp:cNvSpPr/>
      </dsp:nvSpPr>
      <dsp:spPr>
        <a:xfrm>
          <a:off x="1263253" y="3655073"/>
          <a:ext cx="5053013" cy="68918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42" tIns="175054" rIns="98042" bIns="175054" numCol="1" spcCol="1270" anchor="ctr" anchorCtr="0">
          <a:noAutofit/>
        </a:bodyPr>
        <a:lstStyle/>
        <a:p>
          <a:pPr marL="0" lvl="0" indent="0" algn="l" defTabSz="622300">
            <a:lnSpc>
              <a:spcPct val="90000"/>
            </a:lnSpc>
            <a:spcBef>
              <a:spcPct val="0"/>
            </a:spcBef>
            <a:spcAft>
              <a:spcPct val="35000"/>
            </a:spcAft>
            <a:buNone/>
          </a:pPr>
          <a:r>
            <a:rPr lang="en-US" sz="1400" kern="1200"/>
            <a:t>Be aware of potential biases</a:t>
          </a:r>
        </a:p>
      </dsp:txBody>
      <dsp:txXfrm>
        <a:off x="1263253" y="3655073"/>
        <a:ext cx="5053013" cy="689187"/>
      </dsp:txXfrm>
    </dsp:sp>
    <dsp:sp modelId="{00348CFD-9B05-B541-B4ED-D586E9F80A23}">
      <dsp:nvSpPr>
        <dsp:cNvPr id="0" name=""/>
        <dsp:cNvSpPr/>
      </dsp:nvSpPr>
      <dsp:spPr>
        <a:xfrm>
          <a:off x="0" y="3655073"/>
          <a:ext cx="1263253" cy="68918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847" tIns="68076" rIns="66847" bIns="68076" numCol="1" spcCol="1270" anchor="ctr" anchorCtr="0">
          <a:noAutofit/>
        </a:bodyPr>
        <a:lstStyle/>
        <a:p>
          <a:pPr marL="0" lvl="0" indent="0" algn="ctr" defTabSz="755650">
            <a:lnSpc>
              <a:spcPct val="90000"/>
            </a:lnSpc>
            <a:spcBef>
              <a:spcPct val="0"/>
            </a:spcBef>
            <a:spcAft>
              <a:spcPct val="35000"/>
            </a:spcAft>
            <a:buNone/>
          </a:pPr>
          <a:r>
            <a:rPr lang="en-US" sz="1700" kern="1200"/>
            <a:t>Be</a:t>
          </a:r>
        </a:p>
      </dsp:txBody>
      <dsp:txXfrm>
        <a:off x="0" y="3655073"/>
        <a:ext cx="1263253" cy="689187"/>
      </dsp:txXfrm>
    </dsp:sp>
    <dsp:sp modelId="{65B3E349-984E-E749-B9D9-5233BECB5370}">
      <dsp:nvSpPr>
        <dsp:cNvPr id="0" name=""/>
        <dsp:cNvSpPr/>
      </dsp:nvSpPr>
      <dsp:spPr>
        <a:xfrm>
          <a:off x="1263253" y="4385612"/>
          <a:ext cx="5053013" cy="68918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42" tIns="175054" rIns="98042" bIns="175054" numCol="1" spcCol="1270" anchor="ctr" anchorCtr="0">
          <a:noAutofit/>
        </a:bodyPr>
        <a:lstStyle/>
        <a:p>
          <a:pPr marL="0" lvl="0" indent="0" algn="l" defTabSz="622300">
            <a:lnSpc>
              <a:spcPct val="90000"/>
            </a:lnSpc>
            <a:spcBef>
              <a:spcPct val="0"/>
            </a:spcBef>
            <a:spcAft>
              <a:spcPct val="35000"/>
            </a:spcAft>
            <a:buNone/>
          </a:pPr>
          <a:r>
            <a:rPr lang="en-US" sz="1400" kern="1200" dirty="0"/>
            <a:t>Continuously assess and adapt</a:t>
          </a:r>
        </a:p>
      </dsp:txBody>
      <dsp:txXfrm>
        <a:off x="1263253" y="4385612"/>
        <a:ext cx="5053013" cy="689187"/>
      </dsp:txXfrm>
    </dsp:sp>
    <dsp:sp modelId="{B52F5F9D-C5B7-CB41-BCF7-7CE40DEBB867}">
      <dsp:nvSpPr>
        <dsp:cNvPr id="0" name=""/>
        <dsp:cNvSpPr/>
      </dsp:nvSpPr>
      <dsp:spPr>
        <a:xfrm>
          <a:off x="0" y="4385612"/>
          <a:ext cx="1263253" cy="68918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847" tIns="68076" rIns="66847" bIns="68076" numCol="1" spcCol="1270" anchor="ctr" anchorCtr="0">
          <a:noAutofit/>
        </a:bodyPr>
        <a:lstStyle/>
        <a:p>
          <a:pPr marL="0" lvl="0" indent="0" algn="ctr" defTabSz="755650">
            <a:lnSpc>
              <a:spcPct val="90000"/>
            </a:lnSpc>
            <a:spcBef>
              <a:spcPct val="0"/>
            </a:spcBef>
            <a:spcAft>
              <a:spcPct val="35000"/>
            </a:spcAft>
            <a:buNone/>
          </a:pPr>
          <a:r>
            <a:rPr lang="en-US" sz="1700" kern="1200"/>
            <a:t>Assess and adapt</a:t>
          </a:r>
        </a:p>
      </dsp:txBody>
      <dsp:txXfrm>
        <a:off x="0" y="4385612"/>
        <a:ext cx="1263253" cy="68918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625D6A-AC05-E04F-835A-1DE82578848B}">
      <dsp:nvSpPr>
        <dsp:cNvPr id="0" name=""/>
        <dsp:cNvSpPr/>
      </dsp:nvSpPr>
      <dsp:spPr>
        <a:xfrm>
          <a:off x="0" y="485224"/>
          <a:ext cx="2886075" cy="1832657"/>
        </a:xfrm>
        <a:prstGeom prst="roundRect">
          <a:avLst>
            <a:gd name="adj" fmla="val 10000"/>
          </a:avLst>
        </a:prstGeom>
        <a:solidFill>
          <a:srgbClr val="6A88AC"/>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7D9BF1-D944-B246-B539-F3E641BCEBDA}">
      <dsp:nvSpPr>
        <dsp:cNvPr id="0" name=""/>
        <dsp:cNvSpPr/>
      </dsp:nvSpPr>
      <dsp:spPr>
        <a:xfrm>
          <a:off x="320675" y="789865"/>
          <a:ext cx="2886075" cy="18326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Cambria"/>
              <a:ea typeface="Cambria"/>
              <a:cs typeface="Cambria"/>
              <a:sym typeface="Cambria"/>
            </a:rPr>
            <a:t>One of the key features of ChatGPT is its ability to generate</a:t>
          </a:r>
          <a:r>
            <a:rPr lang="en-US" sz="1500" b="0" i="0" u="sng" kern="1200">
              <a:latin typeface="Cambria"/>
              <a:ea typeface="Cambria"/>
              <a:cs typeface="Cambria"/>
              <a:sym typeface="Cambria"/>
            </a:rPr>
            <a:t> human-like text responses</a:t>
          </a:r>
          <a:r>
            <a:rPr lang="en-US" sz="1500" b="0" i="0" kern="1200">
              <a:latin typeface="Cambria"/>
              <a:ea typeface="Cambria"/>
              <a:cs typeface="Cambria"/>
              <a:sym typeface="Cambria"/>
            </a:rPr>
            <a:t> to prompts. It </a:t>
          </a:r>
          <a:r>
            <a:rPr lang="en-US" sz="1500" kern="1200">
              <a:latin typeface="Cambria"/>
              <a:ea typeface="Cambria"/>
              <a:cs typeface="Cambria"/>
              <a:sym typeface="Cambria"/>
            </a:rPr>
            <a:t>interacts </a:t>
          </a:r>
          <a:r>
            <a:rPr lang="en-US" sz="1500" u="sng" kern="1200">
              <a:latin typeface="Cambria"/>
              <a:ea typeface="Cambria"/>
              <a:cs typeface="Cambria"/>
              <a:sym typeface="Cambria"/>
            </a:rPr>
            <a:t>with the user in a conversational way rather than delivering only facts</a:t>
          </a:r>
          <a:r>
            <a:rPr lang="en-US" sz="1500" kern="1200">
              <a:latin typeface="Cambria"/>
              <a:ea typeface="Cambria"/>
              <a:cs typeface="Cambria"/>
              <a:sym typeface="Cambria"/>
            </a:rPr>
            <a:t>.</a:t>
          </a:r>
          <a:endParaRPr lang="en-US" sz="1500" kern="1200" dirty="0"/>
        </a:p>
      </dsp:txBody>
      <dsp:txXfrm>
        <a:off x="374352" y="843542"/>
        <a:ext cx="2778721" cy="1725303"/>
      </dsp:txXfrm>
    </dsp:sp>
    <dsp:sp modelId="{A7E6A79D-418C-3B4C-B9DB-B315BC225E76}">
      <dsp:nvSpPr>
        <dsp:cNvPr id="0" name=""/>
        <dsp:cNvSpPr/>
      </dsp:nvSpPr>
      <dsp:spPr>
        <a:xfrm>
          <a:off x="3527425" y="485224"/>
          <a:ext cx="2886075" cy="18326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7081CC-5172-4744-8C6A-0A48B8780F49}">
      <dsp:nvSpPr>
        <dsp:cNvPr id="0" name=""/>
        <dsp:cNvSpPr/>
      </dsp:nvSpPr>
      <dsp:spPr>
        <a:xfrm>
          <a:off x="3848100" y="789865"/>
          <a:ext cx="2886075" cy="18326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Cambria"/>
              <a:ea typeface="Cambria"/>
              <a:cs typeface="Cambria"/>
              <a:sym typeface="Cambria"/>
            </a:rPr>
            <a:t>The dialogue format makes it possible for ChatGPT to answer follow-up questions, admit its mistakes, challenge incorrect premises, and reject inappropriate requests.</a:t>
          </a:r>
          <a:endParaRPr lang="en-US" sz="1500" kern="1200" dirty="0"/>
        </a:p>
      </dsp:txBody>
      <dsp:txXfrm>
        <a:off x="3901777" y="843542"/>
        <a:ext cx="2778721" cy="1725303"/>
      </dsp:txXfrm>
    </dsp:sp>
    <dsp:sp modelId="{1A661BAB-DFCF-F242-9509-F2513DFCCFF2}">
      <dsp:nvSpPr>
        <dsp:cNvPr id="0" name=""/>
        <dsp:cNvSpPr/>
      </dsp:nvSpPr>
      <dsp:spPr>
        <a:xfrm>
          <a:off x="7054850" y="485224"/>
          <a:ext cx="2886075" cy="1832657"/>
        </a:xfrm>
        <a:prstGeom prst="roundRect">
          <a:avLst>
            <a:gd name="adj" fmla="val 10000"/>
          </a:avLst>
        </a:prstGeom>
        <a:solidFill>
          <a:srgbClr val="6A88AC"/>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B7272B-8A28-5F49-A822-C470986C7595}">
      <dsp:nvSpPr>
        <dsp:cNvPr id="0" name=""/>
        <dsp:cNvSpPr/>
      </dsp:nvSpPr>
      <dsp:spPr>
        <a:xfrm>
          <a:off x="7375525" y="789865"/>
          <a:ext cx="2886075" cy="18326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It's just one part of a larger ecosystem of language learning software and tools. </a:t>
          </a:r>
        </a:p>
        <a:p>
          <a:pPr marL="0" lvl="0" indent="0" algn="ctr" defTabSz="666750">
            <a:lnSpc>
              <a:spcPct val="90000"/>
            </a:lnSpc>
            <a:spcBef>
              <a:spcPct val="0"/>
            </a:spcBef>
            <a:spcAft>
              <a:spcPct val="35000"/>
            </a:spcAft>
            <a:buNone/>
          </a:pPr>
          <a:r>
            <a:rPr lang="en-US" sz="1500" kern="1200" dirty="0"/>
            <a:t>They could be complements to human labor, rather than replacements. </a:t>
          </a:r>
        </a:p>
        <a:p>
          <a:pPr marL="0" lvl="0" indent="0" algn="ctr" defTabSz="666750" rtl="0">
            <a:lnSpc>
              <a:spcPct val="90000"/>
            </a:lnSpc>
            <a:spcBef>
              <a:spcPct val="0"/>
            </a:spcBef>
            <a:spcAft>
              <a:spcPct val="35000"/>
            </a:spcAft>
            <a:buNone/>
          </a:pPr>
          <a:endParaRPr lang="en-US" sz="1500" kern="1200" dirty="0"/>
        </a:p>
      </dsp:txBody>
      <dsp:txXfrm>
        <a:off x="7429202" y="843542"/>
        <a:ext cx="2778721" cy="17253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B8869-977B-3248-BC02-5A44C0CFA71D}">
      <dsp:nvSpPr>
        <dsp:cNvPr id="0" name=""/>
        <dsp:cNvSpPr/>
      </dsp:nvSpPr>
      <dsp:spPr>
        <a:xfrm>
          <a:off x="1220952" y="1707"/>
          <a:ext cx="4883808" cy="175024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4759" tIns="444561" rIns="94759" bIns="444561" numCol="1" spcCol="1270" anchor="ctr" anchorCtr="0">
          <a:noAutofit/>
        </a:bodyPr>
        <a:lstStyle/>
        <a:p>
          <a:pPr marL="0" lvl="0" indent="0" algn="l" defTabSz="577850">
            <a:lnSpc>
              <a:spcPct val="90000"/>
            </a:lnSpc>
            <a:spcBef>
              <a:spcPct val="0"/>
            </a:spcBef>
            <a:spcAft>
              <a:spcPct val="35000"/>
            </a:spcAft>
            <a:buNone/>
          </a:pPr>
          <a:r>
            <a:rPr lang="en-US" sz="1300" kern="1200"/>
            <a:t>Use ChatGPT as a supplement to traditional language instruction methods</a:t>
          </a:r>
        </a:p>
      </dsp:txBody>
      <dsp:txXfrm>
        <a:off x="1220952" y="1707"/>
        <a:ext cx="4883808" cy="1750241"/>
      </dsp:txXfrm>
    </dsp:sp>
    <dsp:sp modelId="{18A8A944-181B-EC46-9D8B-728F941B8172}">
      <dsp:nvSpPr>
        <dsp:cNvPr id="0" name=""/>
        <dsp:cNvSpPr/>
      </dsp:nvSpPr>
      <dsp:spPr>
        <a:xfrm>
          <a:off x="0" y="1707"/>
          <a:ext cx="1220952" cy="175024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609" tIns="172885" rIns="64609" bIns="172885" numCol="1" spcCol="1270" anchor="ctr" anchorCtr="0">
          <a:noAutofit/>
        </a:bodyPr>
        <a:lstStyle/>
        <a:p>
          <a:pPr marL="0" lvl="0" indent="0" algn="ctr" defTabSz="711200">
            <a:lnSpc>
              <a:spcPct val="90000"/>
            </a:lnSpc>
            <a:spcBef>
              <a:spcPct val="0"/>
            </a:spcBef>
            <a:spcAft>
              <a:spcPct val="35000"/>
            </a:spcAft>
            <a:buNone/>
          </a:pPr>
          <a:r>
            <a:rPr lang="en-US" sz="1600" kern="1200"/>
            <a:t>Use</a:t>
          </a:r>
        </a:p>
      </dsp:txBody>
      <dsp:txXfrm>
        <a:off x="0" y="1707"/>
        <a:ext cx="1220952" cy="1750241"/>
      </dsp:txXfrm>
    </dsp:sp>
    <dsp:sp modelId="{9A4A49FA-97B6-B14A-8159-4E7D53D913B6}">
      <dsp:nvSpPr>
        <dsp:cNvPr id="0" name=""/>
        <dsp:cNvSpPr/>
      </dsp:nvSpPr>
      <dsp:spPr>
        <a:xfrm>
          <a:off x="1220952" y="1856964"/>
          <a:ext cx="4883808" cy="1750241"/>
        </a:xfrm>
        <a:prstGeom prst="rect">
          <a:avLst/>
        </a:prstGeom>
        <a:solidFill>
          <a:schemeClr val="accent2">
            <a:tint val="40000"/>
            <a:alpha val="90000"/>
            <a:hueOff val="790046"/>
            <a:satOff val="-1280"/>
            <a:lumOff val="333"/>
            <a:alphaOff val="0"/>
          </a:schemeClr>
        </a:solidFill>
        <a:ln w="12700" cap="flat" cmpd="sng" algn="ctr">
          <a:solidFill>
            <a:schemeClr val="accent2">
              <a:tint val="40000"/>
              <a:alpha val="90000"/>
              <a:hueOff val="790046"/>
              <a:satOff val="-1280"/>
              <a:lumOff val="33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4759" tIns="444561" rIns="94759" bIns="444561" numCol="1" spcCol="1270" anchor="ctr" anchorCtr="0">
          <a:noAutofit/>
        </a:bodyPr>
        <a:lstStyle/>
        <a:p>
          <a:pPr marL="0" lvl="0" indent="0" algn="l" defTabSz="577850">
            <a:lnSpc>
              <a:spcPct val="90000"/>
            </a:lnSpc>
            <a:spcBef>
              <a:spcPct val="0"/>
            </a:spcBef>
            <a:spcAft>
              <a:spcPct val="35000"/>
            </a:spcAft>
            <a:buNone/>
          </a:pPr>
          <a:r>
            <a:rPr lang="en-US" sz="1300" kern="1200"/>
            <a:t>Create custom assignments and prompts: Instructors can use ChatGPT to generate custom writing assignments and prompts that align with their specific learning objectives and goals. </a:t>
          </a:r>
        </a:p>
      </dsp:txBody>
      <dsp:txXfrm>
        <a:off x="1220952" y="1856964"/>
        <a:ext cx="4883808" cy="1750241"/>
      </dsp:txXfrm>
    </dsp:sp>
    <dsp:sp modelId="{9CE839E9-3F14-0548-8995-9F13ED868AC5}">
      <dsp:nvSpPr>
        <dsp:cNvPr id="0" name=""/>
        <dsp:cNvSpPr/>
      </dsp:nvSpPr>
      <dsp:spPr>
        <a:xfrm>
          <a:off x="0" y="1856964"/>
          <a:ext cx="1220952" cy="1750241"/>
        </a:xfrm>
        <a:prstGeom prst="rect">
          <a:avLst/>
        </a:prstGeom>
        <a:solidFill>
          <a:schemeClr val="accent2">
            <a:hueOff val="785308"/>
            <a:satOff val="-2127"/>
            <a:lumOff val="1666"/>
            <a:alphaOff val="0"/>
          </a:schemeClr>
        </a:solidFill>
        <a:ln w="12700" cap="flat" cmpd="sng" algn="ctr">
          <a:solidFill>
            <a:schemeClr val="accent2">
              <a:hueOff val="785308"/>
              <a:satOff val="-2127"/>
              <a:lumOff val="166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609" tIns="172885" rIns="64609" bIns="172885" numCol="1" spcCol="1270" anchor="ctr" anchorCtr="0">
          <a:noAutofit/>
        </a:bodyPr>
        <a:lstStyle/>
        <a:p>
          <a:pPr marL="0" lvl="0" indent="0" algn="ctr" defTabSz="711200">
            <a:lnSpc>
              <a:spcPct val="90000"/>
            </a:lnSpc>
            <a:spcBef>
              <a:spcPct val="0"/>
            </a:spcBef>
            <a:spcAft>
              <a:spcPct val="35000"/>
            </a:spcAft>
            <a:buNone/>
          </a:pPr>
          <a:r>
            <a:rPr lang="en-US" sz="1600" kern="1200"/>
            <a:t>Create</a:t>
          </a:r>
        </a:p>
      </dsp:txBody>
      <dsp:txXfrm>
        <a:off x="0" y="1856964"/>
        <a:ext cx="1220952" cy="1750241"/>
      </dsp:txXfrm>
    </dsp:sp>
    <dsp:sp modelId="{D937BB70-E529-4449-8D54-B0ED18DCEE9F}">
      <dsp:nvSpPr>
        <dsp:cNvPr id="0" name=""/>
        <dsp:cNvSpPr/>
      </dsp:nvSpPr>
      <dsp:spPr>
        <a:xfrm>
          <a:off x="1220952" y="3712220"/>
          <a:ext cx="4883808" cy="1750241"/>
        </a:xfrm>
        <a:prstGeom prst="rect">
          <a:avLst/>
        </a:prstGeom>
        <a:solidFill>
          <a:schemeClr val="accent2">
            <a:tint val="40000"/>
            <a:alpha val="90000"/>
            <a:hueOff val="1580091"/>
            <a:satOff val="-2561"/>
            <a:lumOff val="667"/>
            <a:alphaOff val="0"/>
          </a:schemeClr>
        </a:solidFill>
        <a:ln w="12700" cap="flat" cmpd="sng" algn="ctr">
          <a:solidFill>
            <a:schemeClr val="accent2">
              <a:tint val="40000"/>
              <a:alpha val="90000"/>
              <a:hueOff val="1580091"/>
              <a:satOff val="-2561"/>
              <a:lumOff val="66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4759" tIns="444561" rIns="94759" bIns="444561" numCol="1" spcCol="1270" anchor="ctr" anchorCtr="0">
          <a:noAutofit/>
        </a:bodyPr>
        <a:lstStyle/>
        <a:p>
          <a:pPr marL="0" lvl="0" indent="0" algn="l" defTabSz="577850">
            <a:lnSpc>
              <a:spcPct val="90000"/>
            </a:lnSpc>
            <a:spcBef>
              <a:spcPct val="0"/>
            </a:spcBef>
            <a:spcAft>
              <a:spcPct val="35000"/>
            </a:spcAft>
            <a:buNone/>
          </a:pPr>
          <a:r>
            <a:rPr lang="en-US" sz="1300" kern="1200"/>
            <a:t>Provide guidance and support: Instructors can use ChatGPT's feedback as a starting point for further discussion and feedback, helping students to understand how to improve their language skills over time.</a:t>
          </a:r>
        </a:p>
      </dsp:txBody>
      <dsp:txXfrm>
        <a:off x="1220952" y="3712220"/>
        <a:ext cx="4883808" cy="1750241"/>
      </dsp:txXfrm>
    </dsp:sp>
    <dsp:sp modelId="{60E38A38-99B7-CF49-AAC3-6E97D32B24E0}">
      <dsp:nvSpPr>
        <dsp:cNvPr id="0" name=""/>
        <dsp:cNvSpPr/>
      </dsp:nvSpPr>
      <dsp:spPr>
        <a:xfrm>
          <a:off x="0" y="3712220"/>
          <a:ext cx="1220952" cy="1750241"/>
        </a:xfrm>
        <a:prstGeom prst="rect">
          <a:avLst/>
        </a:prstGeom>
        <a:solidFill>
          <a:schemeClr val="accent2">
            <a:hueOff val="1570616"/>
            <a:satOff val="-4253"/>
            <a:lumOff val="3333"/>
            <a:alphaOff val="0"/>
          </a:schemeClr>
        </a:solidFill>
        <a:ln w="12700" cap="flat" cmpd="sng" algn="ctr">
          <a:solidFill>
            <a:schemeClr val="accent2">
              <a:hueOff val="1570616"/>
              <a:satOff val="-4253"/>
              <a:lumOff val="333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609" tIns="172885" rIns="64609" bIns="172885" numCol="1" spcCol="1270" anchor="ctr" anchorCtr="0">
          <a:noAutofit/>
        </a:bodyPr>
        <a:lstStyle/>
        <a:p>
          <a:pPr marL="0" lvl="0" indent="0" algn="ctr" defTabSz="711200">
            <a:lnSpc>
              <a:spcPct val="90000"/>
            </a:lnSpc>
            <a:spcBef>
              <a:spcPct val="0"/>
            </a:spcBef>
            <a:spcAft>
              <a:spcPct val="35000"/>
            </a:spcAft>
            <a:buNone/>
          </a:pPr>
          <a:r>
            <a:rPr lang="en-US" sz="1600" kern="1200"/>
            <a:t>Provide</a:t>
          </a:r>
        </a:p>
      </dsp:txBody>
      <dsp:txXfrm>
        <a:off x="0" y="3712220"/>
        <a:ext cx="1220952" cy="17502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EB968-41B1-F746-A4BE-1A919B0B6680}">
      <dsp:nvSpPr>
        <dsp:cNvPr id="0" name=""/>
        <dsp:cNvSpPr/>
      </dsp:nvSpPr>
      <dsp:spPr>
        <a:xfrm>
          <a:off x="3503" y="399054"/>
          <a:ext cx="1896811" cy="113808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t>writing emails and letters</a:t>
          </a:r>
          <a:endParaRPr lang="en-US" sz="2200" kern="1200" dirty="0"/>
        </a:p>
      </dsp:txBody>
      <dsp:txXfrm>
        <a:off x="3503" y="399054"/>
        <a:ext cx="1896811" cy="1138086"/>
      </dsp:txXfrm>
    </dsp:sp>
    <dsp:sp modelId="{B89285CF-3C69-D649-8160-FCAC140B132A}">
      <dsp:nvSpPr>
        <dsp:cNvPr id="0" name=""/>
        <dsp:cNvSpPr/>
      </dsp:nvSpPr>
      <dsp:spPr>
        <a:xfrm>
          <a:off x="2089995" y="399054"/>
          <a:ext cx="1896811" cy="113808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t>drafting a variety of forms</a:t>
          </a:r>
          <a:endParaRPr lang="en-US" sz="2200" kern="1200" dirty="0"/>
        </a:p>
      </dsp:txBody>
      <dsp:txXfrm>
        <a:off x="2089995" y="399054"/>
        <a:ext cx="1896811" cy="1138086"/>
      </dsp:txXfrm>
    </dsp:sp>
    <dsp:sp modelId="{69CB7882-D9C4-994F-A361-E516347CA4AF}">
      <dsp:nvSpPr>
        <dsp:cNvPr id="0" name=""/>
        <dsp:cNvSpPr/>
      </dsp:nvSpPr>
      <dsp:spPr>
        <a:xfrm>
          <a:off x="4176487" y="399054"/>
          <a:ext cx="1896811" cy="113808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t>generating job postings </a:t>
          </a:r>
          <a:br>
            <a:rPr lang="en-US" sz="2200" b="1" i="0" kern="1200" dirty="0"/>
          </a:br>
          <a:endParaRPr lang="en-US" sz="2200" kern="1200" dirty="0"/>
        </a:p>
      </dsp:txBody>
      <dsp:txXfrm>
        <a:off x="4176487" y="399054"/>
        <a:ext cx="1896811" cy="1138086"/>
      </dsp:txXfrm>
    </dsp:sp>
    <dsp:sp modelId="{ED07C4A1-DAD3-364B-A797-208135928C40}">
      <dsp:nvSpPr>
        <dsp:cNvPr id="0" name=""/>
        <dsp:cNvSpPr/>
      </dsp:nvSpPr>
      <dsp:spPr>
        <a:xfrm>
          <a:off x="6262980" y="399054"/>
          <a:ext cx="1896811" cy="113808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1" i="0" kern="1200" dirty="0"/>
            <a:t>headlines </a:t>
          </a:r>
          <a:endParaRPr lang="en-US" sz="2200" kern="1200" dirty="0"/>
        </a:p>
      </dsp:txBody>
      <dsp:txXfrm>
        <a:off x="6262980" y="399054"/>
        <a:ext cx="1896811" cy="1138086"/>
      </dsp:txXfrm>
    </dsp:sp>
    <dsp:sp modelId="{7C67A687-4799-2F4E-AD4D-A8385C9E523B}">
      <dsp:nvSpPr>
        <dsp:cNvPr id="0" name=""/>
        <dsp:cNvSpPr/>
      </dsp:nvSpPr>
      <dsp:spPr>
        <a:xfrm>
          <a:off x="8349472" y="399054"/>
          <a:ext cx="1896811" cy="113808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t>summaries </a:t>
          </a:r>
          <a:endParaRPr lang="en-US" sz="2200" kern="1200" dirty="0"/>
        </a:p>
      </dsp:txBody>
      <dsp:txXfrm>
        <a:off x="8349472" y="399054"/>
        <a:ext cx="1896811" cy="1138086"/>
      </dsp:txXfrm>
    </dsp:sp>
    <dsp:sp modelId="{7CC6BCCA-8821-9940-A946-8BA0EE8B5A96}">
      <dsp:nvSpPr>
        <dsp:cNvPr id="0" name=""/>
        <dsp:cNvSpPr/>
      </dsp:nvSpPr>
      <dsp:spPr>
        <a:xfrm>
          <a:off x="1046749" y="1726822"/>
          <a:ext cx="1896811" cy="113808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t>content for news articles </a:t>
          </a:r>
          <a:endParaRPr lang="en-US" sz="2200" kern="1200" dirty="0"/>
        </a:p>
      </dsp:txBody>
      <dsp:txXfrm>
        <a:off x="1046749" y="1726822"/>
        <a:ext cx="1896811" cy="1138086"/>
      </dsp:txXfrm>
    </dsp:sp>
    <dsp:sp modelId="{D026495C-D97A-5042-826E-B4B5674B95DC}">
      <dsp:nvSpPr>
        <dsp:cNvPr id="0" name=""/>
        <dsp:cNvSpPr/>
      </dsp:nvSpPr>
      <dsp:spPr>
        <a:xfrm>
          <a:off x="3133241" y="1726822"/>
          <a:ext cx="1896811" cy="113808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t>blog posts </a:t>
          </a:r>
          <a:endParaRPr lang="en-US" sz="2200" kern="1200" dirty="0"/>
        </a:p>
      </dsp:txBody>
      <dsp:txXfrm>
        <a:off x="3133241" y="1726822"/>
        <a:ext cx="1896811" cy="1138086"/>
      </dsp:txXfrm>
    </dsp:sp>
    <dsp:sp modelId="{90AA9B74-1537-334D-BD32-9F63DB891317}">
      <dsp:nvSpPr>
        <dsp:cNvPr id="0" name=""/>
        <dsp:cNvSpPr/>
      </dsp:nvSpPr>
      <dsp:spPr>
        <a:xfrm>
          <a:off x="5219734" y="1726822"/>
          <a:ext cx="1896811" cy="113808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t>social media posts</a:t>
          </a:r>
          <a:endParaRPr lang="en-US" sz="2200" kern="1200" dirty="0"/>
        </a:p>
      </dsp:txBody>
      <dsp:txXfrm>
        <a:off x="5219734" y="1726822"/>
        <a:ext cx="1896811" cy="1138086"/>
      </dsp:txXfrm>
    </dsp:sp>
    <dsp:sp modelId="{2B7222C7-161C-C244-B790-DE8D36DB963D}">
      <dsp:nvSpPr>
        <dsp:cNvPr id="0" name=""/>
        <dsp:cNvSpPr/>
      </dsp:nvSpPr>
      <dsp:spPr>
        <a:xfrm>
          <a:off x="7306226" y="1726822"/>
          <a:ext cx="1896811" cy="113808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t>home listings</a:t>
          </a:r>
          <a:br>
            <a:rPr lang="en-US" sz="2200" b="1" i="0" kern="1200" dirty="0"/>
          </a:br>
          <a:endParaRPr lang="en-US" sz="2200" kern="1200" dirty="0"/>
        </a:p>
      </dsp:txBody>
      <dsp:txXfrm>
        <a:off x="7306226" y="1726822"/>
        <a:ext cx="1896811" cy="11380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ED583-6D2F-0948-A62A-3F42D1B9F0B8}">
      <dsp:nvSpPr>
        <dsp:cNvPr id="0" name=""/>
        <dsp:cNvSpPr/>
      </dsp:nvSpPr>
      <dsp:spPr>
        <a:xfrm>
          <a:off x="0" y="619"/>
          <a:ext cx="6316266"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41C2D6-E77C-1E42-AEE9-35AF6B8C4119}">
      <dsp:nvSpPr>
        <dsp:cNvPr id="0" name=""/>
        <dsp:cNvSpPr/>
      </dsp:nvSpPr>
      <dsp:spPr>
        <a:xfrm>
          <a:off x="0" y="619"/>
          <a:ext cx="6316266" cy="725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a:t>Nouns that end in "-er" or "-el" are usually masculine.</a:t>
          </a:r>
          <a:endParaRPr lang="en-US" sz="2000" kern="1200"/>
        </a:p>
      </dsp:txBody>
      <dsp:txXfrm>
        <a:off x="0" y="619"/>
        <a:ext cx="6316266" cy="725134"/>
      </dsp:txXfrm>
    </dsp:sp>
    <dsp:sp modelId="{4C725DA7-0CCC-C842-8809-736DD1D5B7FC}">
      <dsp:nvSpPr>
        <dsp:cNvPr id="0" name=""/>
        <dsp:cNvSpPr/>
      </dsp:nvSpPr>
      <dsp:spPr>
        <a:xfrm>
          <a:off x="0" y="725754"/>
          <a:ext cx="6316266" cy="0"/>
        </a:xfrm>
        <a:prstGeom prst="line">
          <a:avLst/>
        </a:prstGeom>
        <a:solidFill>
          <a:schemeClr val="accent5">
            <a:hueOff val="239687"/>
            <a:satOff val="685"/>
            <a:lumOff val="-458"/>
            <a:alphaOff val="0"/>
          </a:schemeClr>
        </a:solidFill>
        <a:ln w="12700" cap="flat" cmpd="sng" algn="ctr">
          <a:solidFill>
            <a:schemeClr val="accent5">
              <a:hueOff val="239687"/>
              <a:satOff val="685"/>
              <a:lumOff val="-45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CC456C-EBF4-2247-A5D1-10FF90E2135D}">
      <dsp:nvSpPr>
        <dsp:cNvPr id="0" name=""/>
        <dsp:cNvSpPr/>
      </dsp:nvSpPr>
      <dsp:spPr>
        <a:xfrm>
          <a:off x="0" y="725754"/>
          <a:ext cx="6316266" cy="725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a:t>Nouns that end in "-ung", "-heit", or "-keit" are usually feminine.</a:t>
          </a:r>
          <a:endParaRPr lang="en-US" sz="2000" kern="1200"/>
        </a:p>
      </dsp:txBody>
      <dsp:txXfrm>
        <a:off x="0" y="725754"/>
        <a:ext cx="6316266" cy="725134"/>
      </dsp:txXfrm>
    </dsp:sp>
    <dsp:sp modelId="{E6E83EB5-2F7B-9D4D-8712-FD2F678EBFD4}">
      <dsp:nvSpPr>
        <dsp:cNvPr id="0" name=""/>
        <dsp:cNvSpPr/>
      </dsp:nvSpPr>
      <dsp:spPr>
        <a:xfrm>
          <a:off x="0" y="1450888"/>
          <a:ext cx="6316266" cy="0"/>
        </a:xfrm>
        <a:prstGeom prst="line">
          <a:avLst/>
        </a:prstGeom>
        <a:solidFill>
          <a:schemeClr val="accent5">
            <a:hueOff val="479374"/>
            <a:satOff val="1369"/>
            <a:lumOff val="-915"/>
            <a:alphaOff val="0"/>
          </a:schemeClr>
        </a:solidFill>
        <a:ln w="12700" cap="flat" cmpd="sng" algn="ctr">
          <a:solidFill>
            <a:schemeClr val="accent5">
              <a:hueOff val="479374"/>
              <a:satOff val="1369"/>
              <a:lumOff val="-91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CAD5EE-5271-F94E-8BA0-44ADC2B2E477}">
      <dsp:nvSpPr>
        <dsp:cNvPr id="0" name=""/>
        <dsp:cNvSpPr/>
      </dsp:nvSpPr>
      <dsp:spPr>
        <a:xfrm>
          <a:off x="0" y="1450888"/>
          <a:ext cx="6316266" cy="725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a:t>Nouns that end in "-nis" or "-tät" can be either masculine or feminine.</a:t>
          </a:r>
          <a:endParaRPr lang="en-US" sz="2000" kern="1200"/>
        </a:p>
      </dsp:txBody>
      <dsp:txXfrm>
        <a:off x="0" y="1450888"/>
        <a:ext cx="6316266" cy="725134"/>
      </dsp:txXfrm>
    </dsp:sp>
    <dsp:sp modelId="{0988A523-C0C2-8043-A00F-EDD72E8FAD30}">
      <dsp:nvSpPr>
        <dsp:cNvPr id="0" name=""/>
        <dsp:cNvSpPr/>
      </dsp:nvSpPr>
      <dsp:spPr>
        <a:xfrm>
          <a:off x="0" y="2176022"/>
          <a:ext cx="6316266" cy="0"/>
        </a:xfrm>
        <a:prstGeom prst="line">
          <a:avLst/>
        </a:prstGeom>
        <a:solidFill>
          <a:schemeClr val="accent5">
            <a:hueOff val="719061"/>
            <a:satOff val="2053"/>
            <a:lumOff val="-1373"/>
            <a:alphaOff val="0"/>
          </a:schemeClr>
        </a:solidFill>
        <a:ln w="12700" cap="flat" cmpd="sng" algn="ctr">
          <a:solidFill>
            <a:schemeClr val="accent5">
              <a:hueOff val="719061"/>
              <a:satOff val="2053"/>
              <a:lumOff val="-137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514AEB-8563-FE47-AE45-B4C255B28EA8}">
      <dsp:nvSpPr>
        <dsp:cNvPr id="0" name=""/>
        <dsp:cNvSpPr/>
      </dsp:nvSpPr>
      <dsp:spPr>
        <a:xfrm>
          <a:off x="0" y="2176022"/>
          <a:ext cx="6316266" cy="725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a:t>Nouns that end in "-in" or "-ion" are usually feminine.</a:t>
          </a:r>
          <a:endParaRPr lang="en-US" sz="2000" kern="1200"/>
        </a:p>
      </dsp:txBody>
      <dsp:txXfrm>
        <a:off x="0" y="2176022"/>
        <a:ext cx="6316266" cy="725134"/>
      </dsp:txXfrm>
    </dsp:sp>
    <dsp:sp modelId="{1E3CF124-448E-C942-8B84-0EC3C8B8B28B}">
      <dsp:nvSpPr>
        <dsp:cNvPr id="0" name=""/>
        <dsp:cNvSpPr/>
      </dsp:nvSpPr>
      <dsp:spPr>
        <a:xfrm>
          <a:off x="0" y="2901157"/>
          <a:ext cx="6316266" cy="0"/>
        </a:xfrm>
        <a:prstGeom prst="line">
          <a:avLst/>
        </a:prstGeom>
        <a:solidFill>
          <a:schemeClr val="accent5">
            <a:hueOff val="958748"/>
            <a:satOff val="2738"/>
            <a:lumOff val="-1830"/>
            <a:alphaOff val="0"/>
          </a:schemeClr>
        </a:solidFill>
        <a:ln w="12700" cap="flat" cmpd="sng" algn="ctr">
          <a:solidFill>
            <a:schemeClr val="accent5">
              <a:hueOff val="958748"/>
              <a:satOff val="2738"/>
              <a:lumOff val="-18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A15325-E3E7-8D46-AF9E-F199BC093E4B}">
      <dsp:nvSpPr>
        <dsp:cNvPr id="0" name=""/>
        <dsp:cNvSpPr/>
      </dsp:nvSpPr>
      <dsp:spPr>
        <a:xfrm>
          <a:off x="0" y="2901157"/>
          <a:ext cx="6316266" cy="725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a:t>Nouns that end in "-schaft" are usually feminine</a:t>
          </a:r>
          <a:endParaRPr lang="en-US" sz="2000" kern="1200"/>
        </a:p>
      </dsp:txBody>
      <dsp:txXfrm>
        <a:off x="0" y="2901157"/>
        <a:ext cx="6316266" cy="725134"/>
      </dsp:txXfrm>
    </dsp:sp>
    <dsp:sp modelId="{25483DCA-157B-B948-A47B-4E2D08442A0F}">
      <dsp:nvSpPr>
        <dsp:cNvPr id="0" name=""/>
        <dsp:cNvSpPr/>
      </dsp:nvSpPr>
      <dsp:spPr>
        <a:xfrm>
          <a:off x="0" y="3626291"/>
          <a:ext cx="6316266" cy="0"/>
        </a:xfrm>
        <a:prstGeom prst="line">
          <a:avLst/>
        </a:prstGeom>
        <a:solidFill>
          <a:schemeClr val="accent5">
            <a:hueOff val="1198434"/>
            <a:satOff val="3422"/>
            <a:lumOff val="-2288"/>
            <a:alphaOff val="0"/>
          </a:schemeClr>
        </a:solidFill>
        <a:ln w="12700" cap="flat" cmpd="sng" algn="ctr">
          <a:solidFill>
            <a:schemeClr val="accent5">
              <a:hueOff val="1198434"/>
              <a:satOff val="3422"/>
              <a:lumOff val="-228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2D21CE-EC36-8A41-8EF9-DD167C0D39EF}">
      <dsp:nvSpPr>
        <dsp:cNvPr id="0" name=""/>
        <dsp:cNvSpPr/>
      </dsp:nvSpPr>
      <dsp:spPr>
        <a:xfrm>
          <a:off x="0" y="3626291"/>
          <a:ext cx="6316266" cy="725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a:t>Nouns that end in "-chen" and "-lein" are usually neuter.</a:t>
          </a:r>
          <a:endParaRPr lang="en-US" sz="2000" kern="1200"/>
        </a:p>
      </dsp:txBody>
      <dsp:txXfrm>
        <a:off x="0" y="3626291"/>
        <a:ext cx="6316266" cy="725134"/>
      </dsp:txXfrm>
    </dsp:sp>
    <dsp:sp modelId="{EA743301-2DF2-E24F-84D4-74FDE7ECC803}">
      <dsp:nvSpPr>
        <dsp:cNvPr id="0" name=""/>
        <dsp:cNvSpPr/>
      </dsp:nvSpPr>
      <dsp:spPr>
        <a:xfrm>
          <a:off x="0" y="4351425"/>
          <a:ext cx="6316266" cy="0"/>
        </a:xfrm>
        <a:prstGeom prst="line">
          <a:avLst/>
        </a:prstGeom>
        <a:solidFill>
          <a:schemeClr val="accent5">
            <a:hueOff val="1438121"/>
            <a:satOff val="4107"/>
            <a:lumOff val="-2745"/>
            <a:alphaOff val="0"/>
          </a:schemeClr>
        </a:solidFill>
        <a:ln w="12700" cap="flat" cmpd="sng" algn="ctr">
          <a:solidFill>
            <a:schemeClr val="accent5">
              <a:hueOff val="1438121"/>
              <a:satOff val="4107"/>
              <a:lumOff val="-27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F36ED2-1523-DB40-B515-78FF6C1AB0E4}">
      <dsp:nvSpPr>
        <dsp:cNvPr id="0" name=""/>
        <dsp:cNvSpPr/>
      </dsp:nvSpPr>
      <dsp:spPr>
        <a:xfrm>
          <a:off x="0" y="4351425"/>
          <a:ext cx="6316266" cy="725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a:t>There are some exceptions to the above rules like for example: "der Tag", "das Jahr", "der Winter"</a:t>
          </a:r>
          <a:endParaRPr lang="en-US" sz="2000" kern="1200"/>
        </a:p>
      </dsp:txBody>
      <dsp:txXfrm>
        <a:off x="0" y="4351425"/>
        <a:ext cx="6316266" cy="7251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92782-8C78-0442-8A8A-5B92A5CF8296}">
      <dsp:nvSpPr>
        <dsp:cNvPr id="0" name=""/>
        <dsp:cNvSpPr/>
      </dsp:nvSpPr>
      <dsp:spPr>
        <a:xfrm>
          <a:off x="492995" y="363"/>
          <a:ext cx="2538226" cy="15229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dirty="0">
              <a:solidFill>
                <a:schemeClr val="tx1"/>
              </a:solidFill>
            </a:rPr>
            <a:t>Writing</a:t>
          </a:r>
          <a:r>
            <a:rPr lang="en-US" sz="1900" b="0" i="0" kern="1200" dirty="0"/>
            <a:t>: prompts for writing exercises</a:t>
          </a:r>
          <a:endParaRPr lang="en-US" sz="1900" kern="1200" dirty="0"/>
        </a:p>
      </dsp:txBody>
      <dsp:txXfrm>
        <a:off x="492995" y="363"/>
        <a:ext cx="2538226" cy="1522935"/>
      </dsp:txXfrm>
    </dsp:sp>
    <dsp:sp modelId="{F6EF5017-BFC7-F543-BEAF-EB3399CFD872}">
      <dsp:nvSpPr>
        <dsp:cNvPr id="0" name=""/>
        <dsp:cNvSpPr/>
      </dsp:nvSpPr>
      <dsp:spPr>
        <a:xfrm>
          <a:off x="3285044" y="363"/>
          <a:ext cx="2538226" cy="15229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dirty="0">
              <a:solidFill>
                <a:schemeClr val="tx1"/>
              </a:solidFill>
            </a:rPr>
            <a:t>Speaking</a:t>
          </a:r>
          <a:r>
            <a:rPr lang="en-US" sz="1900" b="0" i="0" kern="1200" dirty="0"/>
            <a:t>: prompts for speaking exercises, role-plays, story writing/co-write a story</a:t>
          </a:r>
          <a:endParaRPr lang="en-US" sz="1900" kern="1200" dirty="0"/>
        </a:p>
      </dsp:txBody>
      <dsp:txXfrm>
        <a:off x="3285044" y="363"/>
        <a:ext cx="2538226" cy="1522935"/>
      </dsp:txXfrm>
    </dsp:sp>
    <dsp:sp modelId="{B24F701B-48CC-1B42-A238-A24C33AA9101}">
      <dsp:nvSpPr>
        <dsp:cNvPr id="0" name=""/>
        <dsp:cNvSpPr/>
      </dsp:nvSpPr>
      <dsp:spPr>
        <a:xfrm>
          <a:off x="492995" y="1777122"/>
          <a:ext cx="2538226" cy="15229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tx1"/>
              </a:solidFill>
            </a:rPr>
            <a:t>Reading</a:t>
          </a:r>
        </a:p>
      </dsp:txBody>
      <dsp:txXfrm>
        <a:off x="492995" y="1777122"/>
        <a:ext cx="2538226" cy="1522935"/>
      </dsp:txXfrm>
    </dsp:sp>
    <dsp:sp modelId="{32EF8458-274E-5642-A16F-A88615617749}">
      <dsp:nvSpPr>
        <dsp:cNvPr id="0" name=""/>
        <dsp:cNvSpPr/>
      </dsp:nvSpPr>
      <dsp:spPr>
        <a:xfrm>
          <a:off x="3285044" y="1777122"/>
          <a:ext cx="2538226" cy="15229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dirty="0">
              <a:solidFill>
                <a:schemeClr val="tx1"/>
              </a:solidFill>
            </a:rPr>
            <a:t>Feedback and correction</a:t>
          </a:r>
          <a:r>
            <a:rPr lang="en-US" sz="1900" b="0" i="0" kern="1200" dirty="0"/>
            <a:t>: such as identifying errors in grammar or pronunciation</a:t>
          </a:r>
          <a:endParaRPr lang="en-US" sz="1900" kern="1200" dirty="0"/>
        </a:p>
      </dsp:txBody>
      <dsp:txXfrm>
        <a:off x="3285044" y="1777122"/>
        <a:ext cx="2538226" cy="1522935"/>
      </dsp:txXfrm>
    </dsp:sp>
    <dsp:sp modelId="{DEA8122B-C73F-DF4B-B2F5-76B25B07A6EA}">
      <dsp:nvSpPr>
        <dsp:cNvPr id="0" name=""/>
        <dsp:cNvSpPr/>
      </dsp:nvSpPr>
      <dsp:spPr>
        <a:xfrm>
          <a:off x="1889020" y="3553880"/>
          <a:ext cx="2538226" cy="15229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dirty="0">
              <a:solidFill>
                <a:schemeClr val="tx1"/>
              </a:solidFill>
            </a:rPr>
            <a:t>Language assessment</a:t>
          </a:r>
          <a:r>
            <a:rPr lang="en-US" sz="1900" b="0" i="0" kern="1200" dirty="0"/>
            <a:t>: evaluating student’s writing and speaking proficiency + exams</a:t>
          </a:r>
          <a:endParaRPr lang="en-US" sz="1900" kern="1200" dirty="0"/>
        </a:p>
      </dsp:txBody>
      <dsp:txXfrm>
        <a:off x="1889020" y="3553880"/>
        <a:ext cx="2538226" cy="15229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A72DCE-EFBC-467F-92BB-5DC8BEAF1E16}">
      <dsp:nvSpPr>
        <dsp:cNvPr id="0" name=""/>
        <dsp:cNvSpPr/>
      </dsp:nvSpPr>
      <dsp:spPr>
        <a:xfrm>
          <a:off x="0" y="3268"/>
          <a:ext cx="7335835" cy="103050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2421CC-A3F2-4378-B827-A936DFED1BEB}">
      <dsp:nvSpPr>
        <dsp:cNvPr id="0" name=""/>
        <dsp:cNvSpPr/>
      </dsp:nvSpPr>
      <dsp:spPr>
        <a:xfrm>
          <a:off x="311728" y="235132"/>
          <a:ext cx="567333" cy="5667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A44607-4A00-4D59-8CDF-B791E922439D}">
      <dsp:nvSpPr>
        <dsp:cNvPr id="0" name=""/>
        <dsp:cNvSpPr/>
      </dsp:nvSpPr>
      <dsp:spPr>
        <a:xfrm>
          <a:off x="1190791" y="3268"/>
          <a:ext cx="6098389" cy="1031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169" tIns="109169" rIns="109169" bIns="109169" numCol="1" spcCol="1270" anchor="ctr" anchorCtr="0">
          <a:noAutofit/>
        </a:bodyPr>
        <a:lstStyle/>
        <a:p>
          <a:pPr marL="0" lvl="0" indent="0" algn="l" defTabSz="622300">
            <a:lnSpc>
              <a:spcPct val="100000"/>
            </a:lnSpc>
            <a:spcBef>
              <a:spcPct val="0"/>
            </a:spcBef>
            <a:spcAft>
              <a:spcPct val="35000"/>
            </a:spcAft>
            <a:buNone/>
          </a:pPr>
          <a:r>
            <a:rPr lang="en-US" sz="1400" kern="1200"/>
            <a:t>G</a:t>
          </a:r>
          <a:r>
            <a:rPr lang="en-US" sz="1400" b="0" i="0" kern="1200"/>
            <a:t>enerating writing prompts for students</a:t>
          </a:r>
          <a:endParaRPr lang="en-US" sz="1400" kern="1200"/>
        </a:p>
      </dsp:txBody>
      <dsp:txXfrm>
        <a:off x="1190791" y="3268"/>
        <a:ext cx="6098389" cy="1031515"/>
      </dsp:txXfrm>
    </dsp:sp>
    <dsp:sp modelId="{F983F2C3-7301-4452-8CEA-21B7C79E6478}">
      <dsp:nvSpPr>
        <dsp:cNvPr id="0" name=""/>
        <dsp:cNvSpPr/>
      </dsp:nvSpPr>
      <dsp:spPr>
        <a:xfrm>
          <a:off x="0" y="1284848"/>
          <a:ext cx="7335835" cy="103050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53A3A0-FCCB-40C7-A0EF-263F8062DDA5}">
      <dsp:nvSpPr>
        <dsp:cNvPr id="0" name=""/>
        <dsp:cNvSpPr/>
      </dsp:nvSpPr>
      <dsp:spPr>
        <a:xfrm>
          <a:off x="311728" y="1516712"/>
          <a:ext cx="567333" cy="5667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151852-F6FC-42D9-8B79-005AF091D138}">
      <dsp:nvSpPr>
        <dsp:cNvPr id="0" name=""/>
        <dsp:cNvSpPr/>
      </dsp:nvSpPr>
      <dsp:spPr>
        <a:xfrm>
          <a:off x="1190791" y="1284848"/>
          <a:ext cx="6098389" cy="1031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169" tIns="109169" rIns="109169" bIns="109169" numCol="1" spcCol="1270" anchor="ctr" anchorCtr="0">
          <a:noAutofit/>
        </a:bodyPr>
        <a:lstStyle/>
        <a:p>
          <a:pPr marL="0" lvl="0" indent="0" algn="l" defTabSz="622300">
            <a:lnSpc>
              <a:spcPct val="100000"/>
            </a:lnSpc>
            <a:spcBef>
              <a:spcPct val="0"/>
            </a:spcBef>
            <a:spcAft>
              <a:spcPct val="35000"/>
            </a:spcAft>
            <a:buNone/>
          </a:pPr>
          <a:r>
            <a:rPr lang="en-US" sz="1400" b="1" kern="1200"/>
            <a:t>Benefits for students</a:t>
          </a:r>
          <a:r>
            <a:rPr lang="en-US" sz="1400" kern="1200"/>
            <a:t>: </a:t>
          </a:r>
          <a:r>
            <a:rPr lang="en-US" sz="1400" b="0" i="0" kern="1200"/>
            <a:t>This can help to stimulate brainstorming and encourage students to explore different ideas and perspectives, which can ultimately help them to develop their language skills more effectively.</a:t>
          </a:r>
          <a:endParaRPr lang="en-US" sz="1400" kern="1200"/>
        </a:p>
      </dsp:txBody>
      <dsp:txXfrm>
        <a:off x="1190791" y="1284848"/>
        <a:ext cx="6098389" cy="1031515"/>
      </dsp:txXfrm>
    </dsp:sp>
    <dsp:sp modelId="{6BFD10CF-C0D3-4C18-8496-F47E717E50DF}">
      <dsp:nvSpPr>
        <dsp:cNvPr id="0" name=""/>
        <dsp:cNvSpPr/>
      </dsp:nvSpPr>
      <dsp:spPr>
        <a:xfrm>
          <a:off x="0" y="2566428"/>
          <a:ext cx="7335835" cy="103050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FDD043-2856-49BB-A1E5-8469E83AD1BE}">
      <dsp:nvSpPr>
        <dsp:cNvPr id="0" name=""/>
        <dsp:cNvSpPr/>
      </dsp:nvSpPr>
      <dsp:spPr>
        <a:xfrm>
          <a:off x="311728" y="2798292"/>
          <a:ext cx="567333" cy="5667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722E05-7D15-4832-B666-F95ED1750140}">
      <dsp:nvSpPr>
        <dsp:cNvPr id="0" name=""/>
        <dsp:cNvSpPr/>
      </dsp:nvSpPr>
      <dsp:spPr>
        <a:xfrm>
          <a:off x="1190791" y="2566428"/>
          <a:ext cx="6098389" cy="1031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169" tIns="109169" rIns="109169" bIns="109169" numCol="1" spcCol="1270" anchor="ctr" anchorCtr="0">
          <a:noAutofit/>
        </a:bodyPr>
        <a:lstStyle/>
        <a:p>
          <a:pPr marL="0" lvl="0" indent="0" algn="l" defTabSz="622300">
            <a:lnSpc>
              <a:spcPct val="100000"/>
            </a:lnSpc>
            <a:spcBef>
              <a:spcPct val="0"/>
            </a:spcBef>
            <a:spcAft>
              <a:spcPct val="35000"/>
            </a:spcAft>
            <a:buNone/>
          </a:pPr>
          <a:r>
            <a:rPr lang="en-US" sz="1400" b="1" kern="1200"/>
            <a:t>Benefits for instructors</a:t>
          </a:r>
          <a:r>
            <a:rPr lang="en-US" sz="1400" kern="1200"/>
            <a:t>: </a:t>
          </a:r>
          <a:r>
            <a:rPr lang="en-US" sz="1400" b="0" i="0" kern="1200"/>
            <a:t>instructors can also save time and effort in creating lesson plans and activities. </a:t>
          </a:r>
          <a:endParaRPr lang="en-US" sz="1400" kern="1200"/>
        </a:p>
      </dsp:txBody>
      <dsp:txXfrm>
        <a:off x="1190791" y="2566428"/>
        <a:ext cx="6098389" cy="10315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EA1C1-3B89-5A43-907E-1468E2E73C87}">
      <dsp:nvSpPr>
        <dsp:cNvPr id="0" name=""/>
        <dsp:cNvSpPr/>
      </dsp:nvSpPr>
      <dsp:spPr>
        <a:xfrm>
          <a:off x="1220952" y="1707"/>
          <a:ext cx="4883808" cy="175024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4759" tIns="444561" rIns="94759" bIns="444561" numCol="1" spcCol="1270" anchor="ctr" anchorCtr="0">
          <a:noAutofit/>
        </a:bodyPr>
        <a:lstStyle/>
        <a:p>
          <a:pPr marL="0" lvl="0" indent="0" algn="l" defTabSz="666750">
            <a:lnSpc>
              <a:spcPct val="90000"/>
            </a:lnSpc>
            <a:spcBef>
              <a:spcPct val="0"/>
            </a:spcBef>
            <a:spcAft>
              <a:spcPct val="35000"/>
            </a:spcAft>
            <a:buNone/>
          </a:pPr>
          <a:r>
            <a:rPr lang="en-US" sz="1500" kern="1200"/>
            <a:t>Use it as a model: Students can use the generated essay as a model for their own writing, using it as a guide to understand the structure and organization of a well-written essay in German.</a:t>
          </a:r>
        </a:p>
      </dsp:txBody>
      <dsp:txXfrm>
        <a:off x="1220952" y="1707"/>
        <a:ext cx="4883808" cy="1750241"/>
      </dsp:txXfrm>
    </dsp:sp>
    <dsp:sp modelId="{1C717608-A541-A341-8C41-31ABF11462AA}">
      <dsp:nvSpPr>
        <dsp:cNvPr id="0" name=""/>
        <dsp:cNvSpPr/>
      </dsp:nvSpPr>
      <dsp:spPr>
        <a:xfrm>
          <a:off x="0" y="1707"/>
          <a:ext cx="1220952" cy="175024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609" tIns="172885" rIns="64609" bIns="172885" numCol="1" spcCol="1270" anchor="ctr" anchorCtr="0">
          <a:noAutofit/>
        </a:bodyPr>
        <a:lstStyle/>
        <a:p>
          <a:pPr marL="0" lvl="0" indent="0" algn="ctr" defTabSz="800100">
            <a:lnSpc>
              <a:spcPct val="90000"/>
            </a:lnSpc>
            <a:spcBef>
              <a:spcPct val="0"/>
            </a:spcBef>
            <a:spcAft>
              <a:spcPct val="35000"/>
            </a:spcAft>
            <a:buNone/>
          </a:pPr>
          <a:r>
            <a:rPr lang="en-US" sz="1800" kern="1200"/>
            <a:t>Use</a:t>
          </a:r>
        </a:p>
      </dsp:txBody>
      <dsp:txXfrm>
        <a:off x="0" y="1707"/>
        <a:ext cx="1220952" cy="1750241"/>
      </dsp:txXfrm>
    </dsp:sp>
    <dsp:sp modelId="{611A8B03-7CDF-BA48-965E-F8379E6046E7}">
      <dsp:nvSpPr>
        <dsp:cNvPr id="0" name=""/>
        <dsp:cNvSpPr/>
      </dsp:nvSpPr>
      <dsp:spPr>
        <a:xfrm>
          <a:off x="1220952" y="1856964"/>
          <a:ext cx="4883808" cy="1750241"/>
        </a:xfrm>
        <a:prstGeom prst="rect">
          <a:avLst/>
        </a:prstGeom>
        <a:solidFill>
          <a:schemeClr val="accent2">
            <a:tint val="40000"/>
            <a:alpha val="90000"/>
            <a:hueOff val="790046"/>
            <a:satOff val="-1280"/>
            <a:lumOff val="333"/>
            <a:alphaOff val="0"/>
          </a:schemeClr>
        </a:solidFill>
        <a:ln w="12700" cap="flat" cmpd="sng" algn="ctr">
          <a:solidFill>
            <a:schemeClr val="accent2">
              <a:tint val="40000"/>
              <a:alpha val="90000"/>
              <a:hueOff val="790046"/>
              <a:satOff val="-1280"/>
              <a:lumOff val="33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4759" tIns="444561" rIns="94759" bIns="444561" numCol="1" spcCol="1270" anchor="ctr" anchorCtr="0">
          <a:noAutofit/>
        </a:bodyPr>
        <a:lstStyle/>
        <a:p>
          <a:pPr marL="0" lvl="0" indent="0" algn="l" defTabSz="666750">
            <a:lnSpc>
              <a:spcPct val="90000"/>
            </a:lnSpc>
            <a:spcBef>
              <a:spcPct val="0"/>
            </a:spcBef>
            <a:spcAft>
              <a:spcPct val="35000"/>
            </a:spcAft>
            <a:buNone/>
          </a:pPr>
          <a:r>
            <a:rPr lang="en-US" sz="1500" kern="1200"/>
            <a:t>Creative writing inspiration: Students can use the generated essay as inspiration for their own creative writing.</a:t>
          </a:r>
        </a:p>
      </dsp:txBody>
      <dsp:txXfrm>
        <a:off x="1220952" y="1856964"/>
        <a:ext cx="4883808" cy="1750241"/>
      </dsp:txXfrm>
    </dsp:sp>
    <dsp:sp modelId="{DFA32BF3-8FBE-0945-A625-DC358B8937FA}">
      <dsp:nvSpPr>
        <dsp:cNvPr id="0" name=""/>
        <dsp:cNvSpPr/>
      </dsp:nvSpPr>
      <dsp:spPr>
        <a:xfrm>
          <a:off x="0" y="1856964"/>
          <a:ext cx="1220952" cy="1750241"/>
        </a:xfrm>
        <a:prstGeom prst="rect">
          <a:avLst/>
        </a:prstGeom>
        <a:solidFill>
          <a:schemeClr val="accent2">
            <a:hueOff val="785308"/>
            <a:satOff val="-2127"/>
            <a:lumOff val="1666"/>
            <a:alphaOff val="0"/>
          </a:schemeClr>
        </a:solidFill>
        <a:ln w="12700" cap="flat" cmpd="sng" algn="ctr">
          <a:solidFill>
            <a:schemeClr val="accent2">
              <a:hueOff val="785308"/>
              <a:satOff val="-2127"/>
              <a:lumOff val="166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609" tIns="172885" rIns="64609" bIns="172885" numCol="1" spcCol="1270" anchor="ctr" anchorCtr="0">
          <a:noAutofit/>
        </a:bodyPr>
        <a:lstStyle/>
        <a:p>
          <a:pPr marL="0" lvl="0" indent="0" algn="ctr" defTabSz="800100">
            <a:lnSpc>
              <a:spcPct val="90000"/>
            </a:lnSpc>
            <a:spcBef>
              <a:spcPct val="0"/>
            </a:spcBef>
            <a:spcAft>
              <a:spcPct val="35000"/>
            </a:spcAft>
            <a:buNone/>
          </a:pPr>
          <a:r>
            <a:rPr lang="en-US" sz="1800" kern="1200"/>
            <a:t>Use</a:t>
          </a:r>
        </a:p>
      </dsp:txBody>
      <dsp:txXfrm>
        <a:off x="0" y="1856964"/>
        <a:ext cx="1220952" cy="1750241"/>
      </dsp:txXfrm>
    </dsp:sp>
    <dsp:sp modelId="{0862BA26-A2E4-3C4C-9AC8-644811538240}">
      <dsp:nvSpPr>
        <dsp:cNvPr id="0" name=""/>
        <dsp:cNvSpPr/>
      </dsp:nvSpPr>
      <dsp:spPr>
        <a:xfrm>
          <a:off x="1220952" y="3712220"/>
          <a:ext cx="4883808" cy="1750241"/>
        </a:xfrm>
        <a:prstGeom prst="rect">
          <a:avLst/>
        </a:prstGeom>
        <a:solidFill>
          <a:schemeClr val="accent2">
            <a:tint val="40000"/>
            <a:alpha val="90000"/>
            <a:hueOff val="1580091"/>
            <a:satOff val="-2561"/>
            <a:lumOff val="667"/>
            <a:alphaOff val="0"/>
          </a:schemeClr>
        </a:solidFill>
        <a:ln w="12700" cap="flat" cmpd="sng" algn="ctr">
          <a:solidFill>
            <a:schemeClr val="accent2">
              <a:tint val="40000"/>
              <a:alpha val="90000"/>
              <a:hueOff val="1580091"/>
              <a:satOff val="-2561"/>
              <a:lumOff val="66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4759" tIns="444561" rIns="94759" bIns="444561" numCol="1" spcCol="1270" anchor="ctr" anchorCtr="0">
          <a:noAutofit/>
        </a:bodyPr>
        <a:lstStyle/>
        <a:p>
          <a:pPr marL="0" lvl="0" indent="0" algn="l" defTabSz="666750">
            <a:lnSpc>
              <a:spcPct val="90000"/>
            </a:lnSpc>
            <a:spcBef>
              <a:spcPct val="0"/>
            </a:spcBef>
            <a:spcAft>
              <a:spcPct val="35000"/>
            </a:spcAft>
            <a:buNone/>
          </a:pPr>
          <a:r>
            <a:rPr lang="en-US" sz="1500" kern="1200"/>
            <a:t>Practice Translation: Students can use the generated essay to practice translating German to English or vice versa.</a:t>
          </a:r>
        </a:p>
      </dsp:txBody>
      <dsp:txXfrm>
        <a:off x="1220952" y="3712220"/>
        <a:ext cx="4883808" cy="1750241"/>
      </dsp:txXfrm>
    </dsp:sp>
    <dsp:sp modelId="{2124A0B5-50D4-854A-9B89-355E13BB501C}">
      <dsp:nvSpPr>
        <dsp:cNvPr id="0" name=""/>
        <dsp:cNvSpPr/>
      </dsp:nvSpPr>
      <dsp:spPr>
        <a:xfrm>
          <a:off x="0" y="3712220"/>
          <a:ext cx="1220952" cy="1750241"/>
        </a:xfrm>
        <a:prstGeom prst="rect">
          <a:avLst/>
        </a:prstGeom>
        <a:solidFill>
          <a:schemeClr val="accent2">
            <a:hueOff val="1570616"/>
            <a:satOff val="-4253"/>
            <a:lumOff val="3333"/>
            <a:alphaOff val="0"/>
          </a:schemeClr>
        </a:solidFill>
        <a:ln w="12700" cap="flat" cmpd="sng" algn="ctr">
          <a:solidFill>
            <a:schemeClr val="accent2">
              <a:hueOff val="1570616"/>
              <a:satOff val="-4253"/>
              <a:lumOff val="333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609" tIns="172885" rIns="64609" bIns="172885" numCol="1" spcCol="1270" anchor="ctr" anchorCtr="0">
          <a:noAutofit/>
        </a:bodyPr>
        <a:lstStyle/>
        <a:p>
          <a:pPr marL="0" lvl="0" indent="0" algn="ctr" defTabSz="800100">
            <a:lnSpc>
              <a:spcPct val="90000"/>
            </a:lnSpc>
            <a:spcBef>
              <a:spcPct val="0"/>
            </a:spcBef>
            <a:spcAft>
              <a:spcPct val="35000"/>
            </a:spcAft>
            <a:buNone/>
          </a:pPr>
          <a:r>
            <a:rPr lang="en-US" sz="1800" kern="1200"/>
            <a:t>Practice</a:t>
          </a:r>
        </a:p>
      </dsp:txBody>
      <dsp:txXfrm>
        <a:off x="0" y="3712220"/>
        <a:ext cx="1220952" cy="17502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91095-8AEF-2249-8163-A7524EDA275D}">
      <dsp:nvSpPr>
        <dsp:cNvPr id="0" name=""/>
        <dsp:cNvSpPr/>
      </dsp:nvSpPr>
      <dsp:spPr>
        <a:xfrm>
          <a:off x="0" y="71846"/>
          <a:ext cx="7335835" cy="8319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dirty="0">
              <a:solidFill>
                <a:schemeClr val="tx1"/>
              </a:solidFill>
            </a:rPr>
            <a:t>Personalized speaking practice</a:t>
          </a:r>
          <a:endParaRPr lang="en-US" sz="1500" kern="1200" dirty="0">
            <a:solidFill>
              <a:schemeClr val="tx1"/>
            </a:solidFill>
          </a:endParaRPr>
        </a:p>
      </dsp:txBody>
      <dsp:txXfrm>
        <a:off x="40614" y="112460"/>
        <a:ext cx="7254607" cy="750751"/>
      </dsp:txXfrm>
    </dsp:sp>
    <dsp:sp modelId="{4EE32F1C-F79B-7E45-B012-229F88693EB5}">
      <dsp:nvSpPr>
        <dsp:cNvPr id="0" name=""/>
        <dsp:cNvSpPr/>
      </dsp:nvSpPr>
      <dsp:spPr>
        <a:xfrm>
          <a:off x="0" y="947026"/>
          <a:ext cx="7335835" cy="8319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dirty="0">
              <a:solidFill>
                <a:schemeClr val="tx1"/>
              </a:solidFill>
            </a:rPr>
            <a:t>Pronunciation feedback: </a:t>
          </a:r>
          <a:r>
            <a:rPr lang="en-US" sz="1500" b="0" i="0" kern="1200" dirty="0"/>
            <a:t>record speech and have the model transcribe the speech. The model can then provide feedback on any pronunciation errors and suggest corrections.</a:t>
          </a:r>
          <a:endParaRPr lang="en-US" sz="1500" kern="1200" dirty="0"/>
        </a:p>
      </dsp:txBody>
      <dsp:txXfrm>
        <a:off x="40614" y="987640"/>
        <a:ext cx="7254607" cy="750751"/>
      </dsp:txXfrm>
    </dsp:sp>
    <dsp:sp modelId="{85D4446E-86E9-FE41-9EEA-4414F77EFB1E}">
      <dsp:nvSpPr>
        <dsp:cNvPr id="0" name=""/>
        <dsp:cNvSpPr/>
      </dsp:nvSpPr>
      <dsp:spPr>
        <a:xfrm>
          <a:off x="0" y="1822206"/>
          <a:ext cx="7335835" cy="8319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dirty="0">
              <a:solidFill>
                <a:schemeClr val="tx1"/>
              </a:solidFill>
            </a:rPr>
            <a:t>Vocabulary and grammar practice</a:t>
          </a:r>
          <a:r>
            <a:rPr lang="en-US" sz="1500" b="0" i="0" kern="1200" dirty="0"/>
            <a:t>: Students can generate sentences with specific grammatical structures or vocabulary, and the model can provide feedback on any errors.</a:t>
          </a:r>
          <a:endParaRPr lang="en-US" sz="1500" kern="1200" dirty="0"/>
        </a:p>
      </dsp:txBody>
      <dsp:txXfrm>
        <a:off x="40614" y="1862820"/>
        <a:ext cx="7254607" cy="750751"/>
      </dsp:txXfrm>
    </dsp:sp>
    <dsp:sp modelId="{993138C3-B588-6E4D-8966-CF30A57C5D6A}">
      <dsp:nvSpPr>
        <dsp:cNvPr id="0" name=""/>
        <dsp:cNvSpPr/>
      </dsp:nvSpPr>
      <dsp:spPr>
        <a:xfrm>
          <a:off x="0" y="2697385"/>
          <a:ext cx="7335835" cy="8319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dirty="0">
              <a:solidFill>
                <a:schemeClr val="tx1"/>
              </a:solidFill>
            </a:rPr>
            <a:t>Role-playing: </a:t>
          </a:r>
          <a:r>
            <a:rPr lang="en-US" sz="1500" b="0" i="0" kern="1200" dirty="0"/>
            <a:t>where students can practice their conversation skills in a fun and interactive way OR they could co-write a story with it!</a:t>
          </a:r>
          <a:endParaRPr lang="en-US" sz="1500" kern="1200" dirty="0"/>
        </a:p>
      </dsp:txBody>
      <dsp:txXfrm>
        <a:off x="40614" y="2737999"/>
        <a:ext cx="7254607" cy="75075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A4799-4377-7D49-8538-7842FFAE485D}">
      <dsp:nvSpPr>
        <dsp:cNvPr id="0" name=""/>
        <dsp:cNvSpPr/>
      </dsp:nvSpPr>
      <dsp:spPr>
        <a:xfrm>
          <a:off x="0" y="4495014"/>
          <a:ext cx="6104761" cy="18042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i="0" kern="1200" dirty="0" err="1">
              <a:solidFill>
                <a:schemeClr val="bg1"/>
              </a:solidFill>
              <a:latin typeface="Garamond" panose="02020404030301010803" pitchFamily="18" charset="0"/>
            </a:rPr>
            <a:t>ChatGPT</a:t>
          </a:r>
          <a:r>
            <a:rPr lang="en-US" sz="1400" b="1" i="0" kern="1200" dirty="0">
              <a:solidFill>
                <a:schemeClr val="bg1"/>
              </a:solidFill>
              <a:latin typeface="Garamond" panose="02020404030301010803" pitchFamily="18" charset="0"/>
            </a:rPr>
            <a:t> can provide assistance with: </a:t>
          </a:r>
        </a:p>
        <a:p>
          <a:pPr marL="0" lvl="0" indent="0" algn="ctr" defTabSz="622300">
            <a:lnSpc>
              <a:spcPct val="90000"/>
            </a:lnSpc>
            <a:spcBef>
              <a:spcPct val="0"/>
            </a:spcBef>
            <a:spcAft>
              <a:spcPct val="35000"/>
            </a:spcAft>
            <a:buNone/>
          </a:pPr>
          <a:r>
            <a:rPr lang="en-US" sz="1400" b="1" i="0" kern="1200" dirty="0">
              <a:solidFill>
                <a:schemeClr val="bg1"/>
              </a:solidFill>
              <a:latin typeface="Garamond" panose="02020404030301010803" pitchFamily="18" charset="0"/>
            </a:rPr>
            <a:t>-understanding complex words or sentences, </a:t>
          </a:r>
        </a:p>
        <a:p>
          <a:pPr marL="0" lvl="0" indent="0" algn="ctr" defTabSz="622300">
            <a:lnSpc>
              <a:spcPct val="90000"/>
            </a:lnSpc>
            <a:spcBef>
              <a:spcPct val="0"/>
            </a:spcBef>
            <a:spcAft>
              <a:spcPct val="35000"/>
            </a:spcAft>
            <a:buNone/>
          </a:pPr>
          <a:r>
            <a:rPr lang="en-US" sz="1400" b="1" i="0" kern="1200" dirty="0">
              <a:solidFill>
                <a:schemeClr val="bg1"/>
              </a:solidFill>
              <a:latin typeface="Garamond" panose="02020404030301010803" pitchFamily="18" charset="0"/>
            </a:rPr>
            <a:t>-help students to learn new vocabulary.</a:t>
          </a:r>
        </a:p>
        <a:p>
          <a:pPr marL="0" lvl="0" indent="0" algn="ctr" defTabSz="622300">
            <a:lnSpc>
              <a:spcPct val="90000"/>
            </a:lnSpc>
            <a:spcBef>
              <a:spcPct val="0"/>
            </a:spcBef>
            <a:spcAft>
              <a:spcPct val="35000"/>
            </a:spcAft>
            <a:buNone/>
          </a:pPr>
          <a:r>
            <a:rPr lang="en-US" sz="1400" b="1" i="0" kern="1200" dirty="0">
              <a:solidFill>
                <a:schemeClr val="bg1"/>
              </a:solidFill>
              <a:latin typeface="Garamond" panose="02020404030301010803" pitchFamily="18" charset="0"/>
            </a:rPr>
            <a:t>-</a:t>
          </a:r>
          <a:r>
            <a:rPr lang="en-US" sz="1400" b="1" i="0" u="none" strike="noStrike" kern="1200" dirty="0">
              <a:solidFill>
                <a:schemeClr val="bg1"/>
              </a:solidFill>
              <a:effectLst/>
              <a:latin typeface="Garamond" panose="02020404030301010803" pitchFamily="18" charset="0"/>
            </a:rPr>
            <a:t>paraphrasing</a:t>
          </a:r>
        </a:p>
        <a:p>
          <a:pPr marL="0" lvl="0" indent="0" algn="ctr" defTabSz="622300">
            <a:lnSpc>
              <a:spcPct val="90000"/>
            </a:lnSpc>
            <a:spcBef>
              <a:spcPct val="0"/>
            </a:spcBef>
            <a:spcAft>
              <a:spcPct val="35000"/>
            </a:spcAft>
            <a:buNone/>
          </a:pPr>
          <a:r>
            <a:rPr lang="en-US" sz="1400" b="1" i="0" u="none" strike="noStrike" kern="1200" dirty="0">
              <a:solidFill>
                <a:schemeClr val="bg1"/>
              </a:solidFill>
              <a:effectLst/>
              <a:latin typeface="Garamond" panose="02020404030301010803" pitchFamily="18" charset="0"/>
            </a:rPr>
            <a:t>-help answer questions related to the text</a:t>
          </a:r>
        </a:p>
        <a:p>
          <a:pPr marL="0" lvl="0" indent="0" algn="ctr" defTabSz="622300">
            <a:lnSpc>
              <a:spcPct val="90000"/>
            </a:lnSpc>
            <a:spcBef>
              <a:spcPct val="0"/>
            </a:spcBef>
            <a:spcAft>
              <a:spcPct val="35000"/>
            </a:spcAft>
            <a:buNone/>
          </a:pPr>
          <a:r>
            <a:rPr lang="en-US" sz="1400" b="1" i="0" u="none" strike="noStrike" kern="1200" dirty="0">
              <a:solidFill>
                <a:schemeClr val="bg1"/>
              </a:solidFill>
              <a:effectLst/>
              <a:latin typeface="Garamond" panose="02020404030301010803" pitchFamily="18" charset="0"/>
            </a:rPr>
            <a:t>-information on the context and background of the. topic</a:t>
          </a:r>
          <a:endParaRPr lang="en-US" sz="1400" b="1" kern="1200" dirty="0">
            <a:solidFill>
              <a:schemeClr val="bg1"/>
            </a:solidFill>
            <a:latin typeface="Garamond" panose="02020404030301010803" pitchFamily="18" charset="0"/>
          </a:endParaRPr>
        </a:p>
      </dsp:txBody>
      <dsp:txXfrm>
        <a:off x="0" y="4495014"/>
        <a:ext cx="6104761" cy="1804238"/>
      </dsp:txXfrm>
    </dsp:sp>
    <dsp:sp modelId="{B0FFF33E-57FF-F249-91BB-08790DC9A2BC}">
      <dsp:nvSpPr>
        <dsp:cNvPr id="0" name=""/>
        <dsp:cNvSpPr/>
      </dsp:nvSpPr>
      <dsp:spPr>
        <a:xfrm rot="10800000">
          <a:off x="0" y="2248272"/>
          <a:ext cx="6104761" cy="2268869"/>
        </a:xfrm>
        <a:prstGeom prst="upArrowCallout">
          <a:avLst/>
        </a:prstGeom>
        <a:solidFill>
          <a:schemeClr val="accent2">
            <a:hueOff val="785308"/>
            <a:satOff val="-2127"/>
            <a:lumOff val="16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Garamond" panose="02020404030301010803" pitchFamily="18" charset="0"/>
            </a:rPr>
            <a:t>Students read the passage or article and then answer questions about the text with the help of </a:t>
          </a:r>
          <a:r>
            <a:rPr lang="en-US" sz="1800" b="0" i="0" kern="1200" dirty="0" err="1">
              <a:latin typeface="Garamond" panose="02020404030301010803" pitchFamily="18" charset="0"/>
            </a:rPr>
            <a:t>ChatGPT</a:t>
          </a:r>
          <a:r>
            <a:rPr lang="en-US" sz="1800" b="0" i="0" kern="1200" dirty="0">
              <a:latin typeface="Garamond" panose="02020404030301010803" pitchFamily="18" charset="0"/>
            </a:rPr>
            <a:t>.</a:t>
          </a:r>
          <a:endParaRPr lang="en-US" sz="1800" kern="1200" dirty="0">
            <a:latin typeface="Garamond" panose="02020404030301010803" pitchFamily="18" charset="0"/>
          </a:endParaRPr>
        </a:p>
      </dsp:txBody>
      <dsp:txXfrm rot="10800000">
        <a:off x="0" y="2248272"/>
        <a:ext cx="6104761" cy="1474243"/>
      </dsp:txXfrm>
    </dsp:sp>
    <dsp:sp modelId="{E93FE32B-2D43-A646-AFEB-2958FD59D6AD}">
      <dsp:nvSpPr>
        <dsp:cNvPr id="0" name=""/>
        <dsp:cNvSpPr/>
      </dsp:nvSpPr>
      <dsp:spPr>
        <a:xfrm rot="10800000">
          <a:off x="0" y="1531"/>
          <a:ext cx="6104761" cy="2268869"/>
        </a:xfrm>
        <a:prstGeom prst="upArrowCallout">
          <a:avLst/>
        </a:prstGeom>
        <a:solidFill>
          <a:schemeClr val="accent2">
            <a:hueOff val="1570616"/>
            <a:satOff val="-4253"/>
            <a:lumOff val="33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Garamond" panose="02020404030301010803" pitchFamily="18" charset="0"/>
            </a:rPr>
            <a:t>The teacher selects a passage or article related to the topic being studied in class.</a:t>
          </a:r>
          <a:endParaRPr lang="en-US" sz="2000" kern="1200" dirty="0">
            <a:latin typeface="Garamond" panose="02020404030301010803" pitchFamily="18" charset="0"/>
          </a:endParaRPr>
        </a:p>
      </dsp:txBody>
      <dsp:txXfrm rot="10800000">
        <a:off x="0" y="1531"/>
        <a:ext cx="6104761" cy="1474243"/>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10.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8A0B11-02C2-CF49-95DF-9C0C0F98D770}" type="datetimeFigureOut">
              <a:rPr lang="en-US" smtClean="0"/>
              <a:t>4/4/23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BDC082-B0F8-A547-A32A-FB9BBCA019A2}" type="slidenum">
              <a:rPr lang="en-US" smtClean="0"/>
              <a:t>‹#›</a:t>
            </a:fld>
            <a:endParaRPr lang="en-US"/>
          </a:p>
        </p:txBody>
      </p:sp>
    </p:spTree>
    <p:extLst>
      <p:ext uri="{BB962C8B-B14F-4D97-AF65-F5344CB8AC3E}">
        <p14:creationId xmlns:p14="http://schemas.microsoft.com/office/powerpoint/2010/main" val="3422895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zdnet.com/article/what-is-the-new-bing-heres-everything-you-need-to-know/"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5394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4837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Rest on </a:t>
            </a:r>
            <a:r>
              <a:rPr lang="en-US" dirty="0" err="1"/>
              <a:t>ChatGPT</a:t>
            </a:r>
            <a:endParaRPr lang="en-US" dirty="0"/>
          </a:p>
        </p:txBody>
      </p:sp>
      <p:sp>
        <p:nvSpPr>
          <p:cNvPr id="4" name="Slide Number Placeholder 3"/>
          <p:cNvSpPr>
            <a:spLocks noGrp="1"/>
          </p:cNvSpPr>
          <p:nvPr>
            <p:ph type="sldNum" sz="quarter" idx="5"/>
          </p:nvPr>
        </p:nvSpPr>
        <p:spPr/>
        <p:txBody>
          <a:bodyPr/>
          <a:lstStyle/>
          <a:p>
            <a:fld id="{ABBDC082-B0F8-A547-A32A-FB9BBCA019A2}" type="slidenum">
              <a:rPr lang="en-US" smtClean="0"/>
              <a:t>21</a:t>
            </a:fld>
            <a:endParaRPr lang="en-US"/>
          </a:p>
        </p:txBody>
      </p:sp>
    </p:spTree>
    <p:extLst>
      <p:ext uri="{BB962C8B-B14F-4D97-AF65-F5344CB8AC3E}">
        <p14:creationId xmlns:p14="http://schemas.microsoft.com/office/powerpoint/2010/main" val="870663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https://openai.com/blog/chatgpt/</a:t>
            </a:r>
            <a:endParaRPr/>
          </a:p>
        </p:txBody>
      </p:sp>
      <p:sp>
        <p:nvSpPr>
          <p:cNvPr id="264" name="Google Shape;264;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25763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9008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4"/>
        <p:cNvGrpSpPr/>
        <p:nvPr/>
      </p:nvGrpSpPr>
      <p:grpSpPr>
        <a:xfrm>
          <a:off x="0" y="0"/>
          <a:ext cx="0" cy="0"/>
          <a:chOff x="0" y="0"/>
          <a:chExt cx="0" cy="0"/>
        </a:xfrm>
      </p:grpSpPr>
      <p:sp>
        <p:nvSpPr>
          <p:cNvPr id="2395" name="Google Shape;2395;p1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6" name="Google Shape;2396;p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5849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BDE7E-05BF-4E67-A73D-5D11F7DD6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700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4BDE7E-05BF-4E67-A73D-5D11F7DD6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342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4126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8163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BBDC082-B0F8-A547-A32A-FB9BBCA019A2}" type="slidenum">
              <a:rPr lang="en-US" smtClean="0"/>
              <a:t>3</a:t>
            </a:fld>
            <a:endParaRPr lang="en-US"/>
          </a:p>
        </p:txBody>
      </p:sp>
    </p:spTree>
    <p:extLst>
      <p:ext uri="{BB962C8B-B14F-4D97-AF65-F5344CB8AC3E}">
        <p14:creationId xmlns:p14="http://schemas.microsoft.com/office/powerpoint/2010/main" val="2455730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080A12"/>
                </a:solidFill>
                <a:effectLst/>
                <a:latin typeface="suisseintl"/>
              </a:rPr>
              <a:t>OpenAI</a:t>
            </a:r>
            <a:r>
              <a:rPr lang="en-US" b="0" i="0" dirty="0">
                <a:solidFill>
                  <a:srgbClr val="080A12"/>
                </a:solidFill>
                <a:effectLst/>
                <a:latin typeface="suisseintl"/>
              </a:rPr>
              <a:t> recommends users provide feedback on what </a:t>
            </a:r>
            <a:r>
              <a:rPr lang="en-US" b="0" i="0" dirty="0" err="1">
                <a:solidFill>
                  <a:srgbClr val="080A12"/>
                </a:solidFill>
                <a:effectLst/>
                <a:latin typeface="suisseintl"/>
              </a:rPr>
              <a:t>ChatGPT</a:t>
            </a:r>
            <a:r>
              <a:rPr lang="en-US" b="0" i="0" dirty="0">
                <a:solidFill>
                  <a:srgbClr val="080A12"/>
                </a:solidFill>
                <a:effectLst/>
                <a:latin typeface="suisseintl"/>
              </a:rPr>
              <a:t> tells them using the thumbs up and down buttons, in order to better improve the model. </a:t>
            </a:r>
            <a:endParaRPr lang="en-US" dirty="0"/>
          </a:p>
        </p:txBody>
      </p:sp>
      <p:sp>
        <p:nvSpPr>
          <p:cNvPr id="4" name="Slide Number Placeholder 3"/>
          <p:cNvSpPr>
            <a:spLocks noGrp="1"/>
          </p:cNvSpPr>
          <p:nvPr>
            <p:ph type="sldNum" sz="quarter" idx="5"/>
          </p:nvPr>
        </p:nvSpPr>
        <p:spPr/>
        <p:txBody>
          <a:bodyPr/>
          <a:lstStyle/>
          <a:p>
            <a:fld id="{ABBDC082-B0F8-A547-A32A-FB9BBCA019A2}" type="slidenum">
              <a:rPr lang="en-US" smtClean="0"/>
              <a:t>50</a:t>
            </a:fld>
            <a:endParaRPr lang="en-US"/>
          </a:p>
        </p:txBody>
      </p:sp>
    </p:spTree>
    <p:extLst>
      <p:ext uri="{BB962C8B-B14F-4D97-AF65-F5344CB8AC3E}">
        <p14:creationId xmlns:p14="http://schemas.microsoft.com/office/powerpoint/2010/main" val="636917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0CB90E-A225-4324-8C33-43B9106088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324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www.cmswire.com</a:t>
            </a:r>
            <a:r>
              <a:rPr lang="en-US" dirty="0"/>
              <a:t>/digital-experience/what-you-need-to-know-about-google-bard/. (google bard)</a:t>
            </a:r>
          </a:p>
          <a:p>
            <a:pPr marL="0" lvl="0" indent="0" algn="l" rtl="0">
              <a:spcBef>
                <a:spcPts val="0"/>
              </a:spcBef>
              <a:spcAft>
                <a:spcPts val="0"/>
              </a:spcAft>
              <a:buNone/>
            </a:pPr>
            <a:r>
              <a:rPr lang="en-US" b="0" i="0" dirty="0">
                <a:solidFill>
                  <a:srgbClr val="4D4D4D"/>
                </a:solidFill>
                <a:effectLst/>
                <a:latin typeface="Open Sans" panose="020B0606030504020204" pitchFamily="34" charset="0"/>
              </a:rPr>
              <a:t>The theme for LARC-</a:t>
            </a:r>
            <a:r>
              <a:rPr lang="en-US" b="0" i="0" dirty="0" err="1">
                <a:solidFill>
                  <a:srgbClr val="4D4D4D"/>
                </a:solidFill>
                <a:effectLst/>
                <a:latin typeface="Open Sans" panose="020B0606030504020204" pitchFamily="34" charset="0"/>
              </a:rPr>
              <a:t>MwALT</a:t>
            </a:r>
            <a:r>
              <a:rPr lang="en-US" b="0" i="0" dirty="0">
                <a:solidFill>
                  <a:srgbClr val="4D4D4D"/>
                </a:solidFill>
                <a:effectLst/>
                <a:latin typeface="Open Sans" panose="020B0606030504020204" pitchFamily="34" charset="0"/>
              </a:rPr>
              <a:t>-ECOLT 2022 is ‘The Role of Assessment in Transforming Second Language Pedagogy’ and will examine the many ways that assessment can inform innovation and ultimately the transformation of language teaching practices.</a:t>
            </a:r>
            <a:endParaRPr dirty="0"/>
          </a:p>
        </p:txBody>
      </p:sp>
      <p:sp>
        <p:nvSpPr>
          <p:cNvPr id="128" name="Google Shape;12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In February, Microsoft announced its integration of </a:t>
            </a:r>
            <a:r>
              <a:rPr lang="en-US" sz="1800" kern="100" dirty="0" err="1">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ChatGPT</a:t>
            </a:r>
            <a:r>
              <a:rPr lang="en-US" sz="1800" kern="1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 to its Bing search engine called </a:t>
            </a:r>
            <a:r>
              <a:rPr lang="en-US" sz="1800" u="sng" kern="1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hlinkClick r:id="rId3"/>
              </a:rPr>
              <a:t>Bing Chat</a:t>
            </a:r>
            <a:r>
              <a:rPr lang="en-US" sz="1800" kern="1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 This chatbot has some major differences from </a:t>
            </a:r>
            <a:r>
              <a:rPr lang="en-US" sz="1800" kern="100" dirty="0" err="1">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ChatGPT</a:t>
            </a:r>
            <a:r>
              <a:rPr lang="en-US" sz="1800" kern="1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 with the biggest difference being access to the entirety of the internet.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BBDC082-B0F8-A547-A32A-FB9BBCA019A2}" type="slidenum">
              <a:rPr lang="en-US" smtClean="0"/>
              <a:t>6</a:t>
            </a:fld>
            <a:endParaRPr lang="en-US"/>
          </a:p>
        </p:txBody>
      </p:sp>
    </p:spTree>
    <p:extLst>
      <p:ext uri="{BB962C8B-B14F-4D97-AF65-F5344CB8AC3E}">
        <p14:creationId xmlns:p14="http://schemas.microsoft.com/office/powerpoint/2010/main" val="4204620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b61fe04177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1b61fe04177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9175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b61fe04177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1b61fe04177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0688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471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BDC082-B0F8-A547-A32A-FB9BBCA019A2}" type="slidenum">
              <a:rPr lang="en-US" smtClean="0"/>
              <a:t>15</a:t>
            </a:fld>
            <a:endParaRPr lang="en-US"/>
          </a:p>
        </p:txBody>
      </p:sp>
    </p:spTree>
    <p:extLst>
      <p:ext uri="{BB962C8B-B14F-4D97-AF65-F5344CB8AC3E}">
        <p14:creationId xmlns:p14="http://schemas.microsoft.com/office/powerpoint/2010/main" val="1347292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8152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EB46B8FB-F6A2-5F47-A6CD-A7E17E69270F}"/>
              </a:ext>
            </a:extLst>
          </p:cNvPr>
          <p:cNvGrpSpPr/>
          <p:nvPr/>
        </p:nvGrpSpPr>
        <p:grpSpPr>
          <a:xfrm>
            <a:off x="6201388" y="0"/>
            <a:ext cx="5990612" cy="6858001"/>
            <a:chOff x="6201388" y="0"/>
            <a:chExt cx="5990612" cy="6858001"/>
          </a:xfrm>
        </p:grpSpPr>
        <p:sp>
          <p:nvSpPr>
            <p:cNvPr id="45" name="Oval 44">
              <a:extLst>
                <a:ext uri="{FF2B5EF4-FFF2-40B4-BE49-F238E27FC236}">
                  <a16:creationId xmlns:a16="http://schemas.microsoft.com/office/drawing/2014/main" id="{419BDE93-3EC2-4E4D-BC0B-417378F49EDA}"/>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id="{FE21F82F-1EE5-8240-97F8-387DF0253FCE}"/>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AE1903E3-6B5F-6B4C-9A1F-62628A050AEB}"/>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Oval 50">
              <a:extLst>
                <a:ext uri="{FF2B5EF4-FFF2-40B4-BE49-F238E27FC236}">
                  <a16:creationId xmlns:a16="http://schemas.microsoft.com/office/drawing/2014/main" id="{F7C55863-3B37-0743-B001-1A970033FBA8}"/>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32B4C24-3A58-924C-B79A-D961EF7C2C48}"/>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1EF52E0-D2CF-544F-93A6-4D7B45A0483A}"/>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a:extLst>
                <a:ext uri="{FF2B5EF4-FFF2-40B4-BE49-F238E27FC236}">
                  <a16:creationId xmlns:a16="http://schemas.microsoft.com/office/drawing/2014/main" id="{6966CFE5-1C8C-2E4F-9B2D-A8438F5A5322}"/>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64">
              <a:extLst>
                <a:ext uri="{FF2B5EF4-FFF2-40B4-BE49-F238E27FC236}">
                  <a16:creationId xmlns:a16="http://schemas.microsoft.com/office/drawing/2014/main" id="{9FD29EF3-A5B2-554A-A307-6BE1BCE8AF03}"/>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Oval 66">
              <a:extLst>
                <a:ext uri="{FF2B5EF4-FFF2-40B4-BE49-F238E27FC236}">
                  <a16:creationId xmlns:a16="http://schemas.microsoft.com/office/drawing/2014/main" id="{AC1ECAD8-0CF2-934D-AA1E-C108208CDE6F}"/>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B14DED1-3A58-8C4D-902E-2A9F34043F61}"/>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65D65157-5719-0341-A807-A8956595FB4C}"/>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A7F23F74-B777-2A4C-8EF9-E798880D5942}"/>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a:extLst>
                <a:ext uri="{FF2B5EF4-FFF2-40B4-BE49-F238E27FC236}">
                  <a16:creationId xmlns:a16="http://schemas.microsoft.com/office/drawing/2014/main" id="{E3B9A050-0AE1-1D4B-A2AC-6EEF64B106D9}"/>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71">
              <a:extLst>
                <a:ext uri="{FF2B5EF4-FFF2-40B4-BE49-F238E27FC236}">
                  <a16:creationId xmlns:a16="http://schemas.microsoft.com/office/drawing/2014/main" id="{C424FE38-F803-8D47-BF56-1B18EC2B1F0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Oval 72">
              <a:extLst>
                <a:ext uri="{FF2B5EF4-FFF2-40B4-BE49-F238E27FC236}">
                  <a16:creationId xmlns:a16="http://schemas.microsoft.com/office/drawing/2014/main" id="{E37187F2-9212-0641-97D0-1ACD50B748A8}"/>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C760C651-2AC4-564E-BEAA-AB7FAFE7F79F}"/>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8B0A1B8-5BA3-3548-9511-B4904D05264B}"/>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a:extLst>
                <a:ext uri="{FF2B5EF4-FFF2-40B4-BE49-F238E27FC236}">
                  <a16:creationId xmlns:a16="http://schemas.microsoft.com/office/drawing/2014/main" id="{424CD779-EE9A-214D-9488-767327E373AA}"/>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76">
              <a:extLst>
                <a:ext uri="{FF2B5EF4-FFF2-40B4-BE49-F238E27FC236}">
                  <a16:creationId xmlns:a16="http://schemas.microsoft.com/office/drawing/2014/main" id="{630D08C6-9EFB-8540-875F-2A55DED2AAE3}"/>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77">
              <a:extLst>
                <a:ext uri="{FF2B5EF4-FFF2-40B4-BE49-F238E27FC236}">
                  <a16:creationId xmlns:a16="http://schemas.microsoft.com/office/drawing/2014/main" id="{D7E8DA86-1294-4641-9C52-6E153150641C}"/>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78">
              <a:extLst>
                <a:ext uri="{FF2B5EF4-FFF2-40B4-BE49-F238E27FC236}">
                  <a16:creationId xmlns:a16="http://schemas.microsoft.com/office/drawing/2014/main" id="{011063C9-2A43-3348-A018-F27FACAA778D}"/>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79">
              <a:extLst>
                <a:ext uri="{FF2B5EF4-FFF2-40B4-BE49-F238E27FC236}">
                  <a16:creationId xmlns:a16="http://schemas.microsoft.com/office/drawing/2014/main" id="{EE85C7DE-D965-244F-BD95-3A05FF4AAC61}"/>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80">
              <a:extLst>
                <a:ext uri="{FF2B5EF4-FFF2-40B4-BE49-F238E27FC236}">
                  <a16:creationId xmlns:a16="http://schemas.microsoft.com/office/drawing/2014/main" id="{315A1389-149A-3342-A863-637D42FDB28D}"/>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81">
              <a:extLst>
                <a:ext uri="{FF2B5EF4-FFF2-40B4-BE49-F238E27FC236}">
                  <a16:creationId xmlns:a16="http://schemas.microsoft.com/office/drawing/2014/main" id="{B149CC6F-B6C6-BE46-B451-1BF7D47A8936}"/>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CDAB39E9-6F50-3F4B-9DDB-FC0E0CA993A6}"/>
              </a:ext>
            </a:extLst>
          </p:cNvPr>
          <p:cNvSpPr>
            <a:spLocks noGrp="1"/>
          </p:cNvSpPr>
          <p:nvPr>
            <p:ph type="ctrTitle"/>
          </p:nvPr>
        </p:nvSpPr>
        <p:spPr>
          <a:xfrm>
            <a:off x="565150" y="768334"/>
            <a:ext cx="5066001" cy="2866405"/>
          </a:xfrm>
        </p:spPr>
        <p:txBody>
          <a:bodyPr anchor="t"/>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A6B2C33E-E9A6-304D-BBCB-97AD0B213CE0}"/>
              </a:ext>
            </a:extLst>
          </p:cNvPr>
          <p:cNvSpPr>
            <a:spLocks noGrp="1"/>
          </p:cNvSpPr>
          <p:nvPr>
            <p:ph type="subTitle" idx="1"/>
          </p:nvPr>
        </p:nvSpPr>
        <p:spPr>
          <a:xfrm>
            <a:off x="565150" y="4283239"/>
            <a:ext cx="5066001" cy="1475177"/>
          </a:xfrm>
        </p:spPr>
        <p:txBody>
          <a:bodyPr anchor="b"/>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29C75C4-E533-BE48-B528-D1A278BC39A3}"/>
              </a:ext>
            </a:extLst>
          </p:cNvPr>
          <p:cNvSpPr>
            <a:spLocks noGrp="1"/>
          </p:cNvSpPr>
          <p:nvPr>
            <p:ph type="dt" sz="half" idx="10"/>
          </p:nvPr>
        </p:nvSpPr>
        <p:spPr>
          <a:xfrm>
            <a:off x="566928" y="457200"/>
            <a:ext cx="3608205" cy="365125"/>
          </a:xfrm>
        </p:spPr>
        <p:txBody>
          <a:bodyPr/>
          <a:lstStyle>
            <a:lvl1pPr algn="l">
              <a:defRPr/>
            </a:lvl1pPr>
          </a:lstStyle>
          <a:p>
            <a:pPr algn="l"/>
            <a:fld id="{A5B0A250-5CC0-1746-B209-08E8B0DAE6AF}" type="datetimeFigureOut">
              <a:rPr lang="en-US" smtClean="0"/>
              <a:pPr algn="l"/>
              <a:t>4/4/23</a:t>
            </a:fld>
            <a:endParaRPr lang="en-US" dirty="0"/>
          </a:p>
        </p:txBody>
      </p:sp>
      <p:sp>
        <p:nvSpPr>
          <p:cNvPr id="5" name="Footer Placeholder 4">
            <a:extLst>
              <a:ext uri="{FF2B5EF4-FFF2-40B4-BE49-F238E27FC236}">
                <a16:creationId xmlns:a16="http://schemas.microsoft.com/office/drawing/2014/main" id="{8F09BA8A-EF83-434D-A90E-0805D1104A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CFDDE0-90B9-AD4E-B0EB-E7464FA9CDF2}"/>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a:t>
            </a:fld>
            <a:endParaRPr lang="en-US" dirty="0"/>
          </a:p>
        </p:txBody>
      </p:sp>
      <p:cxnSp>
        <p:nvCxnSpPr>
          <p:cNvPr id="7" name="Straight Connector 6">
            <a:extLst>
              <a:ext uri="{FF2B5EF4-FFF2-40B4-BE49-F238E27FC236}">
                <a16:creationId xmlns:a16="http://schemas.microsoft.com/office/drawing/2014/main" id="{D33A3282-0389-C547-8CA6-7F3E7F27B34D}"/>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4328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ED46EE4-CE67-DD46-A751-9FEA049A22B8}"/>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id="{955C5B70-D34F-8A49-B220-808CE2BBB7F3}"/>
                </a:ext>
              </a:extLst>
            </p:cNvPr>
            <p:cNvSpPr/>
            <p:nvPr/>
          </p:nvSpPr>
          <p:spPr>
            <a:xfrm>
              <a:off x="8928528" y="491812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4BBFE624-6DBD-8541-B43B-180C0AFA21F0}"/>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6E01AC23-2120-A542-B140-5A29AA27A2C8}"/>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154689C0-9C35-9B4D-906B-DA287DA55A38}"/>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96570F0-11E0-6147-9053-E3A4B5DBA0E4}"/>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BDD97F6-A366-B54A-B889-42E97AFEDE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58E853BC-EE80-374B-B823-8D51A948C4CF}"/>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4B5B70B1-649D-9848-B5D4-6DE04D55F5F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46A2092A-2157-0A49-937F-BBAE14687DE7}"/>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id="{F092371E-D526-AF43-816F-F7AEBA9FF16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06995714-B51E-E84A-9FD5-3AD33004E517}"/>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0FDB0CC5-76AA-6E44-8376-4EE649C1DE42}"/>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3D981F0B-8982-1C45-8D7C-30E744003823}"/>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F76EEB7-1E87-0447-8CD6-DD220CF4EE59}"/>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BA8AE526-3A03-9B41-8C9F-27156E701C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08D72-182D-C947-B3F7-B74948D0849B}"/>
              </a:ext>
            </a:extLst>
          </p:cNvPr>
          <p:cNvSpPr>
            <a:spLocks noGrp="1"/>
          </p:cNvSpPr>
          <p:nvPr>
            <p:ph type="dt" sz="half" idx="10"/>
          </p:nvPr>
        </p:nvSpPr>
        <p:spPr/>
        <p:txBody>
          <a:bodyPr/>
          <a:lstStyle/>
          <a:p>
            <a:fld id="{A5B0A250-5CC0-1746-B209-08E8B0DAE6AF}" type="datetimeFigureOut">
              <a:rPr lang="en-US" smtClean="0"/>
              <a:t>4/4/23</a:t>
            </a:fld>
            <a:endParaRPr lang="en-US" dirty="0"/>
          </a:p>
        </p:txBody>
      </p:sp>
      <p:sp>
        <p:nvSpPr>
          <p:cNvPr id="5" name="Footer Placeholder 4">
            <a:extLst>
              <a:ext uri="{FF2B5EF4-FFF2-40B4-BE49-F238E27FC236}">
                <a16:creationId xmlns:a16="http://schemas.microsoft.com/office/drawing/2014/main" id="{B076E396-D059-AF4D-A1D9-C1347978AA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8845B6-87C0-2F4A-8146-00E911CDF70D}"/>
              </a:ext>
            </a:extLst>
          </p:cNvPr>
          <p:cNvSpPr>
            <a:spLocks noGrp="1"/>
          </p:cNvSpPr>
          <p:nvPr>
            <p:ph type="sldNum" sz="quarter" idx="12"/>
          </p:nvPr>
        </p:nvSpPr>
        <p:spPr>
          <a:xfrm>
            <a:off x="7086480"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A78A912D-4325-C449-BF2E-F331A221C695}"/>
              </a:ext>
            </a:extLst>
          </p:cNvPr>
          <p:cNvCxnSpPr>
            <a:cxnSpLocks/>
          </p:cNvCxnSpPr>
          <p:nvPr/>
        </p:nvCxnSpPr>
        <p:spPr>
          <a:xfrm>
            <a:off x="565150" y="6087110"/>
            <a:ext cx="7335146"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1549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3803ECC-8207-244B-8051-94AA5304EDD9}"/>
              </a:ext>
            </a:extLst>
          </p:cNvPr>
          <p:cNvGrpSpPr/>
          <p:nvPr/>
        </p:nvGrpSpPr>
        <p:grpSpPr>
          <a:xfrm>
            <a:off x="10290315" y="0"/>
            <a:ext cx="1901686" cy="6858000"/>
            <a:chOff x="10290315" y="0"/>
            <a:chExt cx="1901686" cy="6858000"/>
          </a:xfrm>
        </p:grpSpPr>
        <p:sp>
          <p:nvSpPr>
            <p:cNvPr id="17" name="Freeform 16">
              <a:extLst>
                <a:ext uri="{FF2B5EF4-FFF2-40B4-BE49-F238E27FC236}">
                  <a16:creationId xmlns:a16="http://schemas.microsoft.com/office/drawing/2014/main" id="{CF2E8536-821C-3846-A152-2001B7BA4BC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57A02781-FFB4-C04E-97FB-78D26A9E8F1C}"/>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14C29607-37D2-7A4B-98E2-2C851CD6776C}"/>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D12FC7BA-80CC-1C4E-B268-B3EEA08137F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BEBC8FB1-96B9-D84A-BD2A-BC8410EBE012}"/>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5A8455B4-A778-B44D-A7E8-C45A4846D9F7}"/>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Vertical Title 1">
            <a:extLst>
              <a:ext uri="{FF2B5EF4-FFF2-40B4-BE49-F238E27FC236}">
                <a16:creationId xmlns:a16="http://schemas.microsoft.com/office/drawing/2014/main" id="{B0407CCA-80EF-2B45-8F8C-7D5796A61BC0}"/>
              </a:ext>
            </a:extLst>
          </p:cNvPr>
          <p:cNvSpPr>
            <a:spLocks noGrp="1"/>
          </p:cNvSpPr>
          <p:nvPr>
            <p:ph type="title" orient="vert"/>
          </p:nvPr>
        </p:nvSpPr>
        <p:spPr>
          <a:xfrm>
            <a:off x="8950095" y="976630"/>
            <a:ext cx="2268507" cy="478459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A221C3-F2D3-FC4F-938B-4C4CAC7370B1}"/>
              </a:ext>
            </a:extLst>
          </p:cNvPr>
          <p:cNvSpPr>
            <a:spLocks noGrp="1"/>
          </p:cNvSpPr>
          <p:nvPr>
            <p:ph type="body" orient="vert" idx="1"/>
          </p:nvPr>
        </p:nvSpPr>
        <p:spPr>
          <a:xfrm>
            <a:off x="565150" y="976630"/>
            <a:ext cx="8264057" cy="478459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061B46-3E9A-AC48-8C84-5B46EA1EC583}"/>
              </a:ext>
            </a:extLst>
          </p:cNvPr>
          <p:cNvSpPr>
            <a:spLocks noGrp="1"/>
          </p:cNvSpPr>
          <p:nvPr>
            <p:ph type="dt" sz="half" idx="10"/>
          </p:nvPr>
        </p:nvSpPr>
        <p:spPr/>
        <p:txBody>
          <a:bodyPr/>
          <a:lstStyle/>
          <a:p>
            <a:fld id="{A5B0A250-5CC0-1746-B209-08E8B0DAE6AF}" type="datetimeFigureOut">
              <a:rPr lang="en-US" smtClean="0"/>
              <a:t>4/4/23</a:t>
            </a:fld>
            <a:endParaRPr lang="en-US"/>
          </a:p>
        </p:txBody>
      </p:sp>
      <p:sp>
        <p:nvSpPr>
          <p:cNvPr id="5" name="Footer Placeholder 4">
            <a:extLst>
              <a:ext uri="{FF2B5EF4-FFF2-40B4-BE49-F238E27FC236}">
                <a16:creationId xmlns:a16="http://schemas.microsoft.com/office/drawing/2014/main" id="{369F8F49-5859-714C-8EE1-61A74F324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B6F69-3FFA-D94F-BA99-873D36F7F69D}"/>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C31B40EC-87DB-A64F-9D4B-98A86F7CEFFF}"/>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8221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3" descr="Tag=AccentColor&#10;Flavor=Light&#10;Target=Fill"/>
          <p:cNvSpPr/>
          <p:nvPr/>
        </p:nvSpPr>
        <p:spPr>
          <a:xfrm flipH="1">
            <a:off x="2599854" y="527562"/>
            <a:ext cx="6992292" cy="5102484"/>
          </a:xfrm>
          <a:custGeom>
            <a:avLst/>
            <a:gdLst/>
            <a:ahLst/>
            <a:cxnLst/>
            <a:rect l="l" t="t" r="r" b="b"/>
            <a:pathLst>
              <a:path w="6886274" h="5025119" extrusionOk="0">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7" name="Google Shape;17;p33"/>
          <p:cNvSpPr txBox="1">
            <a:spLocks noGrp="1"/>
          </p:cNvSpPr>
          <p:nvPr>
            <p:ph type="ctrTitle"/>
          </p:nvPr>
        </p:nvSpPr>
        <p:spPr>
          <a:xfrm>
            <a:off x="1508760" y="1591056"/>
            <a:ext cx="5705856" cy="326440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Century Gothic"/>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3"/>
          <p:cNvSpPr txBox="1">
            <a:spLocks noGrp="1"/>
          </p:cNvSpPr>
          <p:nvPr>
            <p:ph type="subTitle" idx="1"/>
          </p:nvPr>
        </p:nvSpPr>
        <p:spPr>
          <a:xfrm>
            <a:off x="1524000" y="4928616"/>
            <a:ext cx="5705856" cy="99669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000"/>
              </a:spcBef>
              <a:spcAft>
                <a:spcPts val="0"/>
              </a:spcAft>
              <a:buClr>
                <a:schemeClr val="lt1"/>
              </a:buClr>
              <a:buSzPts val="2400"/>
              <a:buNone/>
              <a:defRPr sz="2400" cap="none"/>
            </a:lvl1pPr>
            <a:lvl2pPr lvl="1" algn="ctr">
              <a:lnSpc>
                <a:spcPct val="100000"/>
              </a:lnSpc>
              <a:spcBef>
                <a:spcPts val="500"/>
              </a:spcBef>
              <a:spcAft>
                <a:spcPts val="0"/>
              </a:spcAft>
              <a:buClr>
                <a:schemeClr val="lt1"/>
              </a:buClr>
              <a:buSzPts val="2000"/>
              <a:buNone/>
              <a:defRPr sz="2000"/>
            </a:lvl2pPr>
            <a:lvl3pPr lvl="2" algn="ctr">
              <a:lnSpc>
                <a:spcPct val="100000"/>
              </a:lnSpc>
              <a:spcBef>
                <a:spcPts val="500"/>
              </a:spcBef>
              <a:spcAft>
                <a:spcPts val="0"/>
              </a:spcAft>
              <a:buClr>
                <a:schemeClr val="lt1"/>
              </a:buClr>
              <a:buSzPts val="1800"/>
              <a:buNone/>
              <a:defRPr sz="1800"/>
            </a:lvl3pPr>
            <a:lvl4pPr lvl="3" algn="ctr">
              <a:lnSpc>
                <a:spcPct val="100000"/>
              </a:lnSpc>
              <a:spcBef>
                <a:spcPts val="500"/>
              </a:spcBef>
              <a:spcAft>
                <a:spcPts val="0"/>
              </a:spcAft>
              <a:buClr>
                <a:schemeClr val="lt1"/>
              </a:buClr>
              <a:buSzPts val="1600"/>
              <a:buNone/>
              <a:defRPr sz="1600"/>
            </a:lvl4pPr>
            <a:lvl5pPr lvl="4" algn="ctr">
              <a:lnSpc>
                <a:spcPct val="10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9" name="Google Shape;1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357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5"/>
        <p:cNvGrpSpPr/>
        <p:nvPr/>
      </p:nvGrpSpPr>
      <p:grpSpPr>
        <a:xfrm>
          <a:off x="0" y="0"/>
          <a:ext cx="0" cy="0"/>
          <a:chOff x="0" y="0"/>
          <a:chExt cx="0" cy="0"/>
        </a:xfrm>
      </p:grpSpPr>
      <p:sp>
        <p:nvSpPr>
          <p:cNvPr id="36" name="Google Shape;36;p34" descr="Tag=AccentColor&#10;Flavor=Light&#10;Target=Fill"/>
          <p:cNvSpPr/>
          <p:nvPr/>
        </p:nvSpPr>
        <p:spPr>
          <a:xfrm flipH="1">
            <a:off x="1" y="315111"/>
            <a:ext cx="3021543" cy="1435442"/>
          </a:xfrm>
          <a:custGeom>
            <a:avLst/>
            <a:gdLst/>
            <a:ahLst/>
            <a:cxnLst/>
            <a:rect l="l" t="t" r="r" b="b"/>
            <a:pathLst>
              <a:path w="3021543" h="1435442" extrusionOk="0">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7" name="Google Shape;37;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Century Gothic"/>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4"/>
          <p:cNvSpPr txBox="1">
            <a:spLocks noGrp="1"/>
          </p:cNvSpPr>
          <p:nvPr>
            <p:ph type="body" idx="1"/>
          </p:nvPr>
        </p:nvSpPr>
        <p:spPr>
          <a:xfrm>
            <a:off x="838200" y="2011680"/>
            <a:ext cx="10515600" cy="416052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24377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6"/>
        <p:cNvGrpSpPr/>
        <p:nvPr/>
      </p:nvGrpSpPr>
      <p:grpSpPr>
        <a:xfrm>
          <a:off x="0" y="0"/>
          <a:ext cx="0" cy="0"/>
          <a:chOff x="0" y="0"/>
          <a:chExt cx="0" cy="0"/>
        </a:xfrm>
      </p:grpSpPr>
      <p:sp>
        <p:nvSpPr>
          <p:cNvPr id="57" name="Google Shape;57;p37" descr="Tag=AccentColor&#10;Flavor=Light&#10;Target=Fill"/>
          <p:cNvSpPr/>
          <p:nvPr/>
        </p:nvSpPr>
        <p:spPr>
          <a:xfrm flipH="1">
            <a:off x="1" y="315111"/>
            <a:ext cx="3021543" cy="1435442"/>
          </a:xfrm>
          <a:custGeom>
            <a:avLst/>
            <a:gdLst/>
            <a:ahLst/>
            <a:cxnLst/>
            <a:rect l="l" t="t" r="r" b="b"/>
            <a:pathLst>
              <a:path w="3021543" h="1435442" extrusionOk="0">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8" name="Google Shape;58;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Century Gothic"/>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37"/>
          <p:cNvSpPr txBox="1">
            <a:spLocks noGrp="1"/>
          </p:cNvSpPr>
          <p:nvPr>
            <p:ph type="body" idx="1"/>
          </p:nvPr>
        </p:nvSpPr>
        <p:spPr>
          <a:xfrm>
            <a:off x="838200" y="2011680"/>
            <a:ext cx="4937760" cy="416052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37"/>
          <p:cNvSpPr txBox="1">
            <a:spLocks noGrp="1"/>
          </p:cNvSpPr>
          <p:nvPr>
            <p:ph type="body" idx="2"/>
          </p:nvPr>
        </p:nvSpPr>
        <p:spPr>
          <a:xfrm>
            <a:off x="6419088" y="2011680"/>
            <a:ext cx="4937760" cy="416052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77452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4"/>
        <p:cNvGrpSpPr/>
        <p:nvPr/>
      </p:nvGrpSpPr>
      <p:grpSpPr>
        <a:xfrm>
          <a:off x="0" y="0"/>
          <a:ext cx="0" cy="0"/>
          <a:chOff x="0" y="0"/>
          <a:chExt cx="0" cy="0"/>
        </a:xfrm>
      </p:grpSpPr>
      <p:sp>
        <p:nvSpPr>
          <p:cNvPr id="65" name="Google Shape;65;p38" descr="Tag=AccentColor&#10;Flavor=Light&#10;Target=Fill"/>
          <p:cNvSpPr/>
          <p:nvPr/>
        </p:nvSpPr>
        <p:spPr>
          <a:xfrm flipH="1">
            <a:off x="1" y="315111"/>
            <a:ext cx="3021543" cy="1435442"/>
          </a:xfrm>
          <a:custGeom>
            <a:avLst/>
            <a:gdLst/>
            <a:ahLst/>
            <a:cxnLst/>
            <a:rect l="l" t="t" r="r" b="b"/>
            <a:pathLst>
              <a:path w="3021543" h="1435442" extrusionOk="0">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6" name="Google Shape;66;p3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Century Gothic"/>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8"/>
          <p:cNvSpPr txBox="1">
            <a:spLocks noGrp="1"/>
          </p:cNvSpPr>
          <p:nvPr>
            <p:ph type="body" idx="1"/>
          </p:nvPr>
        </p:nvSpPr>
        <p:spPr>
          <a:xfrm>
            <a:off x="839788" y="2011680"/>
            <a:ext cx="4937760" cy="950976"/>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2800"/>
              <a:buNone/>
              <a:defRPr sz="2800" b="1"/>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38"/>
          <p:cNvSpPr txBox="1">
            <a:spLocks noGrp="1"/>
          </p:cNvSpPr>
          <p:nvPr>
            <p:ph type="body" idx="2"/>
          </p:nvPr>
        </p:nvSpPr>
        <p:spPr>
          <a:xfrm>
            <a:off x="839788" y="3127248"/>
            <a:ext cx="4937760" cy="306324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38"/>
          <p:cNvSpPr txBox="1">
            <a:spLocks noGrp="1"/>
          </p:cNvSpPr>
          <p:nvPr>
            <p:ph type="body" idx="3"/>
          </p:nvPr>
        </p:nvSpPr>
        <p:spPr>
          <a:xfrm>
            <a:off x="6419088" y="2011680"/>
            <a:ext cx="4937760" cy="950976"/>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2800"/>
              <a:buNone/>
              <a:defRPr sz="2800" b="1"/>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0" name="Google Shape;70;p38"/>
          <p:cNvSpPr txBox="1">
            <a:spLocks noGrp="1"/>
          </p:cNvSpPr>
          <p:nvPr>
            <p:ph type="body" idx="4"/>
          </p:nvPr>
        </p:nvSpPr>
        <p:spPr>
          <a:xfrm>
            <a:off x="6419088" y="3127248"/>
            <a:ext cx="4937760" cy="306324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29211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4"/>
        <p:cNvGrpSpPr/>
        <p:nvPr/>
      </p:nvGrpSpPr>
      <p:grpSpPr>
        <a:xfrm>
          <a:off x="0" y="0"/>
          <a:ext cx="0" cy="0"/>
          <a:chOff x="0" y="0"/>
          <a:chExt cx="0" cy="0"/>
        </a:xfrm>
      </p:grpSpPr>
      <p:sp>
        <p:nvSpPr>
          <p:cNvPr id="75" name="Google Shape;75;p39" descr="Tag=AccentColor&#10;Flavor=Light&#10;Target=Fill"/>
          <p:cNvSpPr/>
          <p:nvPr/>
        </p:nvSpPr>
        <p:spPr>
          <a:xfrm flipH="1">
            <a:off x="1969639" y="181596"/>
            <a:ext cx="8252722" cy="6022258"/>
          </a:xfrm>
          <a:custGeom>
            <a:avLst/>
            <a:gdLst/>
            <a:ahLst/>
            <a:cxnLst/>
            <a:rect l="l" t="t" r="r" b="b"/>
            <a:pathLst>
              <a:path w="6886274" h="5025119" extrusionOk="0">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6" name="Google Shape;76;p39"/>
          <p:cNvSpPr txBox="1">
            <a:spLocks noGrp="1"/>
          </p:cNvSpPr>
          <p:nvPr>
            <p:ph type="title"/>
          </p:nvPr>
        </p:nvSpPr>
        <p:spPr>
          <a:xfrm>
            <a:off x="2843784" y="1572768"/>
            <a:ext cx="6501384" cy="409651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Century Gothic"/>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01137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2">
  <p:cSld name="Blank 2">
    <p:spTree>
      <p:nvGrpSpPr>
        <p:cNvPr id="1" name="Shape 84"/>
        <p:cNvGrpSpPr/>
        <p:nvPr/>
      </p:nvGrpSpPr>
      <p:grpSpPr>
        <a:xfrm>
          <a:off x="0" y="0"/>
          <a:ext cx="0" cy="0"/>
          <a:chOff x="0" y="0"/>
          <a:chExt cx="0" cy="0"/>
        </a:xfrm>
      </p:grpSpPr>
      <p:sp>
        <p:nvSpPr>
          <p:cNvPr id="85" name="Google Shape;85;p41" descr="Mask ID=&#10;Mask position=bottom, center&#10;Mask family= brushstroke, landscape, wide"/>
          <p:cNvSpPr/>
          <p:nvPr/>
        </p:nvSpPr>
        <p:spPr>
          <a:xfrm>
            <a:off x="1768100" y="-1"/>
            <a:ext cx="10423900" cy="5920155"/>
          </a:xfrm>
          <a:custGeom>
            <a:avLst/>
            <a:gdLst/>
            <a:ahLst/>
            <a:cxnLst/>
            <a:rect l="l" t="t" r="r" b="b"/>
            <a:pathLst>
              <a:path w="10423900" h="5491534" extrusionOk="0">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6" name="Google Shape;86;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51007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97"/>
        <p:cNvGrpSpPr/>
        <p:nvPr/>
      </p:nvGrpSpPr>
      <p:grpSpPr>
        <a:xfrm>
          <a:off x="0" y="0"/>
          <a:ext cx="0" cy="0"/>
          <a:chOff x="0" y="0"/>
          <a:chExt cx="0" cy="0"/>
        </a:xfrm>
      </p:grpSpPr>
      <p:sp>
        <p:nvSpPr>
          <p:cNvPr id="98" name="Google Shape;98;p43" descr="Tag=AccentColor&#10;Flavor=Light&#10;Target=Fill"/>
          <p:cNvSpPr/>
          <p:nvPr/>
        </p:nvSpPr>
        <p:spPr>
          <a:xfrm>
            <a:off x="684965" y="1332237"/>
            <a:ext cx="5263732" cy="3841102"/>
          </a:xfrm>
          <a:custGeom>
            <a:avLst/>
            <a:gdLst/>
            <a:ahLst/>
            <a:cxnLst/>
            <a:rect l="l" t="t" r="r" b="b"/>
            <a:pathLst>
              <a:path w="6886274" h="5025119" extrusionOk="0">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9" name="Google Shape;99;p43"/>
          <p:cNvSpPr txBox="1">
            <a:spLocks noGrp="1"/>
          </p:cNvSpPr>
          <p:nvPr>
            <p:ph type="title"/>
          </p:nvPr>
        </p:nvSpPr>
        <p:spPr>
          <a:xfrm>
            <a:off x="1399032" y="2523744"/>
            <a:ext cx="3831336" cy="145389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43"/>
          <p:cNvSpPr>
            <a:spLocks noGrp="1"/>
          </p:cNvSpPr>
          <p:nvPr>
            <p:ph type="pic" idx="2"/>
          </p:nvPr>
        </p:nvSpPr>
        <p:spPr>
          <a:xfrm>
            <a:off x="6711696" y="640079"/>
            <a:ext cx="4837176" cy="5568696"/>
          </a:xfrm>
          <a:prstGeom prst="rect">
            <a:avLst/>
          </a:prstGeom>
          <a:noFill/>
          <a:ln>
            <a:noFill/>
          </a:ln>
        </p:spPr>
      </p:sp>
      <p:sp>
        <p:nvSpPr>
          <p:cNvPr id="101" name="Google Shape;101;p43"/>
          <p:cNvSpPr txBox="1">
            <a:spLocks noGrp="1"/>
          </p:cNvSpPr>
          <p:nvPr>
            <p:ph type="body" idx="1"/>
          </p:nvPr>
        </p:nvSpPr>
        <p:spPr>
          <a:xfrm>
            <a:off x="1655064" y="4087368"/>
            <a:ext cx="3319272" cy="649224"/>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1000"/>
              </a:spcBef>
              <a:spcAft>
                <a:spcPts val="0"/>
              </a:spcAft>
              <a:buClr>
                <a:schemeClr val="dk1"/>
              </a:buClr>
              <a:buSzPts val="2000"/>
              <a:buNone/>
              <a:defRPr sz="2000" cap="none"/>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2" name="Google Shape;102;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48253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05"/>
        <p:cNvGrpSpPr/>
        <p:nvPr/>
      </p:nvGrpSpPr>
      <p:grpSpPr>
        <a:xfrm>
          <a:off x="0" y="0"/>
          <a:ext cx="0" cy="0"/>
          <a:chOff x="0" y="0"/>
          <a:chExt cx="0" cy="0"/>
        </a:xfrm>
      </p:grpSpPr>
      <p:sp>
        <p:nvSpPr>
          <p:cNvPr id="106" name="Google Shape;106;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68743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0CAFDA3-320A-C24D-A7A1-20C1267EC987}"/>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id="{D2411669-6E2C-2243-99CD-6BC9D724FA1F}"/>
                </a:ext>
              </a:extLst>
            </p:cNvPr>
            <p:cNvSpPr/>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C4E0C522-0F40-ED44-A700-F1BCD1CF74F5}"/>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B79B4380-CBEC-C341-A10E-5EF9A8597959}"/>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F04AD70E-5490-4C4E-A05D-D67949C51A74}"/>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28A8883-9F24-0047-92B7-45B3D2E7D9C0}"/>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AC3A3BB-FD2C-FB44-9478-FA87EF229D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BF46B3B1-E981-BB40-B916-51A6D3851969}"/>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EA7DAE92-7D6B-B042-83BE-047C8EC322A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06AADCE6-4277-EA49-AF23-63B53CA6772A}"/>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id="{58CEA343-047B-DF4E-A7A8-881C7740EA3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FCCBAA07-17CE-2740-AA04-AEDA5EAD2796}"/>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BF15C430-7951-6040-BD4C-4E996E94480E}"/>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0B3467F9-370D-5C4C-9EDE-E0CA0E401568}"/>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52A1E4-52BA-534C-AECC-35C3CF44F86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8315675-65B4-E14F-9785-663A83B7B6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76A1E-2332-684F-BDD2-687C166BDEC0}"/>
              </a:ext>
            </a:extLst>
          </p:cNvPr>
          <p:cNvSpPr>
            <a:spLocks noGrp="1"/>
          </p:cNvSpPr>
          <p:nvPr>
            <p:ph type="dt" sz="half" idx="10"/>
          </p:nvPr>
        </p:nvSpPr>
        <p:spPr/>
        <p:txBody>
          <a:bodyPr/>
          <a:lstStyle/>
          <a:p>
            <a:fld id="{A5B0A250-5CC0-1746-B209-08E8B0DAE6AF}" type="datetimeFigureOut">
              <a:rPr lang="en-US" smtClean="0"/>
              <a:t>4/4/23</a:t>
            </a:fld>
            <a:endParaRPr lang="en-US" dirty="0"/>
          </a:p>
        </p:txBody>
      </p:sp>
      <p:sp>
        <p:nvSpPr>
          <p:cNvPr id="5" name="Footer Placeholder 4">
            <a:extLst>
              <a:ext uri="{FF2B5EF4-FFF2-40B4-BE49-F238E27FC236}">
                <a16:creationId xmlns:a16="http://schemas.microsoft.com/office/drawing/2014/main" id="{22BB8CB0-B7BE-7D4F-B254-8A2F8AEC27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E5A569-A063-8E40-B703-82B11D2A988A}"/>
              </a:ext>
            </a:extLst>
          </p:cNvPr>
          <p:cNvSpPr>
            <a:spLocks noGrp="1"/>
          </p:cNvSpPr>
          <p:nvPr>
            <p:ph type="sldNum" sz="quarter" idx="12"/>
          </p:nvPr>
        </p:nvSpPr>
        <p:spPr>
          <a:xfrm>
            <a:off x="7087169"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8231D73A-BA91-794F-8C09-4F4B41A6D08B}"/>
              </a:ext>
            </a:extLst>
          </p:cNvPr>
          <p:cNvCxnSpPr>
            <a:cxnSpLocks/>
          </p:cNvCxnSpPr>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253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11"/>
        <p:cNvGrpSpPr/>
        <p:nvPr/>
      </p:nvGrpSpPr>
      <p:grpSpPr>
        <a:xfrm>
          <a:off x="0" y="0"/>
          <a:ext cx="0" cy="0"/>
          <a:chOff x="0" y="0"/>
          <a:chExt cx="0" cy="0"/>
        </a:xfrm>
      </p:grpSpPr>
      <p:sp>
        <p:nvSpPr>
          <p:cNvPr id="112" name="Google Shape;112;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32093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1" type="blank">
  <p:cSld name="Blank 1">
    <p:spTree>
      <p:nvGrpSpPr>
        <p:cNvPr id="1" name="Shape 80"/>
        <p:cNvGrpSpPr/>
        <p:nvPr/>
      </p:nvGrpSpPr>
      <p:grpSpPr>
        <a:xfrm>
          <a:off x="0" y="0"/>
          <a:ext cx="0" cy="0"/>
          <a:chOff x="0" y="0"/>
          <a:chExt cx="0" cy="0"/>
        </a:xfrm>
      </p:grpSpPr>
      <p:sp>
        <p:nvSpPr>
          <p:cNvPr id="81" name="Google Shape;8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Century Gothic"/>
              <a:sym typeface="Century Gothic"/>
            </a:endParaRPr>
          </a:p>
        </p:txBody>
      </p:sp>
      <p:sp>
        <p:nvSpPr>
          <p:cNvPr id="82" name="Google Shape;8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Century Gothic"/>
              <a:sym typeface="Century Gothic"/>
            </a:endParaRPr>
          </a:p>
        </p:txBody>
      </p:sp>
      <p:sp>
        <p:nvSpPr>
          <p:cNvPr id="83" name="Google Shape;8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srgbClr val="888888"/>
              </a:solidFill>
              <a:effectLst/>
              <a:uLnTx/>
              <a:uFillTx/>
              <a:latin typeface="Century Gothic"/>
              <a:sym typeface="Century Gothic"/>
            </a:endParaRPr>
          </a:p>
        </p:txBody>
      </p:sp>
    </p:spTree>
    <p:extLst>
      <p:ext uri="{BB962C8B-B14F-4D97-AF65-F5344CB8AC3E}">
        <p14:creationId xmlns:p14="http://schemas.microsoft.com/office/powerpoint/2010/main" val="1435418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BFCA80-3149-4E77-8A10-61897EDA3B46}" type="datetime1">
              <a:rPr lang="en-US" smtClean="0"/>
              <a:t>4/4/23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18445258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29C9D3-68C8-4C7B-8900-91931799374E}" type="datetime1">
              <a:rPr lang="en-US" smtClean="0"/>
              <a:t>4/4/23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30981760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9B228F-8597-4214-9AEE-4076FD5CA715}" type="datetime1">
              <a:rPr lang="en-US" smtClean="0"/>
              <a:t>4/4/23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805071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27F8CC-B120-4B42-BEE7-63A5350889A2}" type="datetime1">
              <a:rPr lang="en-US" smtClean="0"/>
              <a:t>4/4/23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34780180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E258E9-5596-48C3-B804-C76A65717270}" type="datetime1">
              <a:rPr lang="en-US" smtClean="0"/>
              <a:t>4/4/23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21747166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FD7C53-E53C-41B3-812A-684A050FC715}" type="datetime1">
              <a:rPr lang="en-US" smtClean="0"/>
              <a:t>4/4/23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32237921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D1511-E534-4630-A1C6-AD2AF8D54CE5}" type="datetime1">
              <a:rPr lang="en-US" smtClean="0"/>
              <a:t>4/4/23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10815149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789630-DBCB-471E-ABE0-D32F6A692637}" type="datetime1">
              <a:rPr lang="en-US" smtClean="0"/>
              <a:t>4/4/23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3728449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3ABDDED5-B489-454D-A72D-46C9473AB018}"/>
              </a:ext>
            </a:extLst>
          </p:cNvPr>
          <p:cNvGrpSpPr/>
          <p:nvPr/>
        </p:nvGrpSpPr>
        <p:grpSpPr>
          <a:xfrm>
            <a:off x="6201388" y="0"/>
            <a:ext cx="5990612" cy="6858001"/>
            <a:chOff x="6201388" y="0"/>
            <a:chExt cx="5990612" cy="6858001"/>
          </a:xfrm>
        </p:grpSpPr>
        <p:sp>
          <p:nvSpPr>
            <p:cNvPr id="40" name="Oval 39">
              <a:extLst>
                <a:ext uri="{FF2B5EF4-FFF2-40B4-BE49-F238E27FC236}">
                  <a16:creationId xmlns:a16="http://schemas.microsoft.com/office/drawing/2014/main" id="{E6338A9A-49A1-B04D-B479-43604A5CD6D5}"/>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3151B6D8-101B-F34D-992A-1668DB5D0067}"/>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41">
              <a:extLst>
                <a:ext uri="{FF2B5EF4-FFF2-40B4-BE49-F238E27FC236}">
                  <a16:creationId xmlns:a16="http://schemas.microsoft.com/office/drawing/2014/main" id="{21D4DE71-EB1A-E74C-9364-5FEC5377F4EF}"/>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Oval 42">
              <a:extLst>
                <a:ext uri="{FF2B5EF4-FFF2-40B4-BE49-F238E27FC236}">
                  <a16:creationId xmlns:a16="http://schemas.microsoft.com/office/drawing/2014/main" id="{BD99A5CD-9D3A-DA46-AD96-34B9DB522051}"/>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6537DF9-74F2-924C-9B63-22B100C80C92}"/>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7655457-8E4D-F34C-A595-66A45E9C3A1F}"/>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FF2B5EF4-FFF2-40B4-BE49-F238E27FC236}">
                  <a16:creationId xmlns:a16="http://schemas.microsoft.com/office/drawing/2014/main" id="{FB0E8D2C-8947-E44C-BC5F-F81B083DAA3E}"/>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ED57F45D-85B8-AC49-A2BA-E941F1BE7F15}"/>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47">
              <a:extLst>
                <a:ext uri="{FF2B5EF4-FFF2-40B4-BE49-F238E27FC236}">
                  <a16:creationId xmlns:a16="http://schemas.microsoft.com/office/drawing/2014/main" id="{DA576359-CAE3-634C-8DF8-A834BCD7D668}"/>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16343F35-6601-BD4A-B9A5-25361D0453D2}"/>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5ED1C169-DCD9-9C4B-91B1-519621155A64}"/>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2328AC7-E0BC-0E46-A25B-11D523EC8100}"/>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a:extLst>
                <a:ext uri="{FF2B5EF4-FFF2-40B4-BE49-F238E27FC236}">
                  <a16:creationId xmlns:a16="http://schemas.microsoft.com/office/drawing/2014/main" id="{32BBE02A-588F-6C4D-B310-694098C6A340}"/>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751D5A0-C90A-0A44-8654-CFE1B719B35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Oval 53">
              <a:extLst>
                <a:ext uri="{FF2B5EF4-FFF2-40B4-BE49-F238E27FC236}">
                  <a16:creationId xmlns:a16="http://schemas.microsoft.com/office/drawing/2014/main" id="{0F0FA086-0D80-B74A-9B37-5EACDE30D61F}"/>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7022E302-2A55-8844-A50B-DC16D075E16B}"/>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4B325F5-A048-2843-A40B-3B2B31ECED76}"/>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a:extLst>
                <a:ext uri="{FF2B5EF4-FFF2-40B4-BE49-F238E27FC236}">
                  <a16:creationId xmlns:a16="http://schemas.microsoft.com/office/drawing/2014/main" id="{7707B616-7E85-5442-B46B-AF9426A7A0E9}"/>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57">
              <a:extLst>
                <a:ext uri="{FF2B5EF4-FFF2-40B4-BE49-F238E27FC236}">
                  <a16:creationId xmlns:a16="http://schemas.microsoft.com/office/drawing/2014/main" id="{08914A00-D181-5847-A150-77CE67F94369}"/>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58">
              <a:extLst>
                <a:ext uri="{FF2B5EF4-FFF2-40B4-BE49-F238E27FC236}">
                  <a16:creationId xmlns:a16="http://schemas.microsoft.com/office/drawing/2014/main" id="{DAF2D976-5F49-2848-B465-C85708A6D706}"/>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59">
              <a:extLst>
                <a:ext uri="{FF2B5EF4-FFF2-40B4-BE49-F238E27FC236}">
                  <a16:creationId xmlns:a16="http://schemas.microsoft.com/office/drawing/2014/main" id="{5E333474-B850-354C-A2E2-01735C948D47}"/>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60">
              <a:extLst>
                <a:ext uri="{FF2B5EF4-FFF2-40B4-BE49-F238E27FC236}">
                  <a16:creationId xmlns:a16="http://schemas.microsoft.com/office/drawing/2014/main" id="{BC25646C-71B3-4A44-A4FE-C3CABE5580BB}"/>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61">
              <a:extLst>
                <a:ext uri="{FF2B5EF4-FFF2-40B4-BE49-F238E27FC236}">
                  <a16:creationId xmlns:a16="http://schemas.microsoft.com/office/drawing/2014/main" id="{B598CFE9-67EE-E342-9EF7-F40A1E0BE59E}"/>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62">
              <a:extLst>
                <a:ext uri="{FF2B5EF4-FFF2-40B4-BE49-F238E27FC236}">
                  <a16:creationId xmlns:a16="http://schemas.microsoft.com/office/drawing/2014/main" id="{1E29AD13-94FE-1349-A28E-10F6E780F510}"/>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50648E-B4D5-4145-84E7-46B5793EA68B}"/>
              </a:ext>
            </a:extLst>
          </p:cNvPr>
          <p:cNvSpPr>
            <a:spLocks noGrp="1"/>
          </p:cNvSpPr>
          <p:nvPr>
            <p:ph type="title"/>
          </p:nvPr>
        </p:nvSpPr>
        <p:spPr>
          <a:xfrm>
            <a:off x="565150" y="768351"/>
            <a:ext cx="5066001" cy="2334768"/>
          </a:xfrm>
        </p:spPr>
        <p:txBody>
          <a:bodyPr anchor="t"/>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E3B92A6-7558-3148-B855-5BC58B4159C5}"/>
              </a:ext>
            </a:extLst>
          </p:cNvPr>
          <p:cNvSpPr>
            <a:spLocks noGrp="1"/>
          </p:cNvSpPr>
          <p:nvPr>
            <p:ph type="body" idx="1"/>
          </p:nvPr>
        </p:nvSpPr>
        <p:spPr>
          <a:xfrm>
            <a:off x="565150" y="4255453"/>
            <a:ext cx="5066001" cy="1500187"/>
          </a:xfrm>
        </p:spPr>
        <p:txBody>
          <a:bodyPr anchor="b"/>
          <a:lstStyle>
            <a:lvl1pPr marL="0" indent="0">
              <a:buNone/>
              <a:defRPr sz="2400">
                <a:solidFill>
                  <a:schemeClr val="bg1">
                    <a:lumMod val="6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3A0B541-D211-974B-97FE-C1F9473ABE9D}"/>
              </a:ext>
            </a:extLst>
          </p:cNvPr>
          <p:cNvSpPr>
            <a:spLocks noGrp="1"/>
          </p:cNvSpPr>
          <p:nvPr>
            <p:ph type="dt" sz="half" idx="10"/>
          </p:nvPr>
        </p:nvSpPr>
        <p:spPr/>
        <p:txBody>
          <a:bodyPr/>
          <a:lstStyle/>
          <a:p>
            <a:fld id="{A5B0A250-5CC0-1746-B209-08E8B0DAE6AF}" type="datetimeFigureOut">
              <a:rPr lang="en-US" smtClean="0"/>
              <a:t>4/4/23</a:t>
            </a:fld>
            <a:endParaRPr lang="en-US" dirty="0"/>
          </a:p>
        </p:txBody>
      </p:sp>
      <p:sp>
        <p:nvSpPr>
          <p:cNvPr id="5" name="Footer Placeholder 4">
            <a:extLst>
              <a:ext uri="{FF2B5EF4-FFF2-40B4-BE49-F238E27FC236}">
                <a16:creationId xmlns:a16="http://schemas.microsoft.com/office/drawing/2014/main" id="{A1727FB0-D95A-D543-8E29-6E5F22B491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9C4404-F49D-9F48-A10B-1F60870B4450}"/>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a:t>
            </a:fld>
            <a:endParaRPr lang="en-US" dirty="0"/>
          </a:p>
        </p:txBody>
      </p:sp>
      <p:cxnSp>
        <p:nvCxnSpPr>
          <p:cNvPr id="7" name="Straight Connector 6">
            <a:extLst>
              <a:ext uri="{FF2B5EF4-FFF2-40B4-BE49-F238E27FC236}">
                <a16:creationId xmlns:a16="http://schemas.microsoft.com/office/drawing/2014/main" id="{2D6A1FD1-D82F-3141-8687-8D7C0631C215}"/>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33007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41631A-C749-4F96-9D50-34B67FA138ED}" type="datetime1">
              <a:rPr lang="en-US" smtClean="0"/>
              <a:t>4/4/23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22235905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F13711-36CD-49B6-9950-F52DFEABB444}" type="datetime1">
              <a:rPr lang="en-US" smtClean="0"/>
              <a:t>4/4/23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09498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109F87-2F65-4022-A223-5773581A346C}" type="datetime1">
              <a:rPr lang="en-US" smtClean="0"/>
              <a:t>4/4/23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038523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F328A6-DFEA-4DEB-902A-5CD45AEC92CE}" type="datetime1">
              <a:rPr lang="en-US" smtClean="0"/>
              <a:t>4/4/23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90586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D1E4CA-5AE3-4870-BD9C-5EEB663715AB}" type="datetime1">
              <a:rPr lang="en-US" smtClean="0"/>
              <a:t>4/4/23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28037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9211FB8-B5F3-49D0-BC3B-869D3A8CDBA7}" type="datetime1">
              <a:rPr lang="en-US" smtClean="0"/>
              <a:t>4/4/23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420635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47ADFF6-C930-49C8-94FB-8F6FD2363FAD}" type="datetime1">
              <a:rPr lang="en-US" smtClean="0"/>
              <a:t>4/4/23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590610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4E9CD1-1044-4815-9F42-749864AB9AF7}" type="datetime1">
              <a:rPr lang="en-US" smtClean="0"/>
              <a:t>4/4/23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5678246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521573-514C-4F42-BCAD-23F0FC3E15F0}" type="datetime1">
              <a:rPr lang="en-US" smtClean="0"/>
              <a:t>4/4/23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31987548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ubtitle">
  <p:cSld name="Subtitl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3"/>
          <p:cNvSpPr/>
          <p:nvPr/>
        </p:nvSpPr>
        <p:spPr>
          <a:xfrm>
            <a:off x="0" y="0"/>
            <a:ext cx="12192000" cy="4994400"/>
          </a:xfrm>
          <a:prstGeom prst="rect">
            <a:avLst/>
          </a:prstGeom>
          <a:solidFill>
            <a:srgbClr val="BD1C2B">
              <a:alpha val="886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 name="Google Shape;17;p3"/>
          <p:cNvSpPr/>
          <p:nvPr/>
        </p:nvSpPr>
        <p:spPr>
          <a:xfrm>
            <a:off x="772000" y="2296000"/>
            <a:ext cx="72400" cy="18176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rgbClr val="FFFFFF"/>
              </a:solidFill>
            </a:endParaRPr>
          </a:p>
        </p:txBody>
      </p:sp>
      <p:sp>
        <p:nvSpPr>
          <p:cNvPr id="18" name="Google Shape;18;p3"/>
          <p:cNvSpPr txBox="1">
            <a:spLocks noGrp="1"/>
          </p:cNvSpPr>
          <p:nvPr>
            <p:ph type="ctrTitle"/>
          </p:nvPr>
        </p:nvSpPr>
        <p:spPr>
          <a:xfrm>
            <a:off x="1101800" y="2025633"/>
            <a:ext cx="6184400" cy="15464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rtl="0">
              <a:spcBef>
                <a:spcPts val="0"/>
              </a:spcBef>
              <a:spcAft>
                <a:spcPts val="0"/>
              </a:spcAft>
              <a:buClr>
                <a:srgbClr val="FFFFFF"/>
              </a:buClr>
              <a:buSzPts val="3600"/>
              <a:buNone/>
              <a:defRPr sz="4800">
                <a:solidFill>
                  <a:srgbClr val="FFFFFF"/>
                </a:solidFill>
              </a:defRPr>
            </a:lvl1pPr>
            <a:lvl2pPr lvl="1" rtl="0">
              <a:spcBef>
                <a:spcPts val="0"/>
              </a:spcBef>
              <a:spcAft>
                <a:spcPts val="0"/>
              </a:spcAft>
              <a:buClr>
                <a:srgbClr val="FFFFFF"/>
              </a:buClr>
              <a:buSzPts val="3600"/>
              <a:buNone/>
              <a:defRPr sz="4800">
                <a:solidFill>
                  <a:srgbClr val="FFFFFF"/>
                </a:solidFill>
              </a:defRPr>
            </a:lvl2pPr>
            <a:lvl3pPr lvl="2" rtl="0">
              <a:spcBef>
                <a:spcPts val="0"/>
              </a:spcBef>
              <a:spcAft>
                <a:spcPts val="0"/>
              </a:spcAft>
              <a:buClr>
                <a:srgbClr val="FFFFFF"/>
              </a:buClr>
              <a:buSzPts val="3600"/>
              <a:buNone/>
              <a:defRPr sz="4800">
                <a:solidFill>
                  <a:srgbClr val="FFFFFF"/>
                </a:solidFill>
              </a:defRPr>
            </a:lvl3pPr>
            <a:lvl4pPr lvl="3" rtl="0">
              <a:spcBef>
                <a:spcPts val="0"/>
              </a:spcBef>
              <a:spcAft>
                <a:spcPts val="0"/>
              </a:spcAft>
              <a:buClr>
                <a:srgbClr val="FFFFFF"/>
              </a:buClr>
              <a:buSzPts val="3600"/>
              <a:buNone/>
              <a:defRPr sz="4800">
                <a:solidFill>
                  <a:srgbClr val="FFFFFF"/>
                </a:solidFill>
              </a:defRPr>
            </a:lvl4pPr>
            <a:lvl5pPr lvl="4" rtl="0">
              <a:spcBef>
                <a:spcPts val="0"/>
              </a:spcBef>
              <a:spcAft>
                <a:spcPts val="0"/>
              </a:spcAft>
              <a:buClr>
                <a:srgbClr val="FFFFFF"/>
              </a:buClr>
              <a:buSzPts val="3600"/>
              <a:buNone/>
              <a:defRPr sz="4800">
                <a:solidFill>
                  <a:srgbClr val="FFFFFF"/>
                </a:solidFill>
              </a:defRPr>
            </a:lvl5pPr>
            <a:lvl6pPr lvl="5" rtl="0">
              <a:spcBef>
                <a:spcPts val="0"/>
              </a:spcBef>
              <a:spcAft>
                <a:spcPts val="0"/>
              </a:spcAft>
              <a:buClr>
                <a:srgbClr val="FFFFFF"/>
              </a:buClr>
              <a:buSzPts val="3600"/>
              <a:buNone/>
              <a:defRPr sz="4800">
                <a:solidFill>
                  <a:srgbClr val="FFFFFF"/>
                </a:solidFill>
              </a:defRPr>
            </a:lvl6pPr>
            <a:lvl7pPr lvl="6" rtl="0">
              <a:spcBef>
                <a:spcPts val="0"/>
              </a:spcBef>
              <a:spcAft>
                <a:spcPts val="0"/>
              </a:spcAft>
              <a:buClr>
                <a:srgbClr val="FFFFFF"/>
              </a:buClr>
              <a:buSzPts val="3600"/>
              <a:buNone/>
              <a:defRPr sz="4800">
                <a:solidFill>
                  <a:srgbClr val="FFFFFF"/>
                </a:solidFill>
              </a:defRPr>
            </a:lvl7pPr>
            <a:lvl8pPr lvl="7" rtl="0">
              <a:spcBef>
                <a:spcPts val="0"/>
              </a:spcBef>
              <a:spcAft>
                <a:spcPts val="0"/>
              </a:spcAft>
              <a:buClr>
                <a:srgbClr val="FFFFFF"/>
              </a:buClr>
              <a:buSzPts val="3600"/>
              <a:buNone/>
              <a:defRPr sz="4800">
                <a:solidFill>
                  <a:srgbClr val="FFFFFF"/>
                </a:solidFill>
              </a:defRPr>
            </a:lvl8pPr>
            <a:lvl9pPr lvl="8" rtl="0">
              <a:spcBef>
                <a:spcPts val="0"/>
              </a:spcBef>
              <a:spcAft>
                <a:spcPts val="0"/>
              </a:spcAft>
              <a:buClr>
                <a:srgbClr val="FFFFFF"/>
              </a:buClr>
              <a:buSzPts val="3600"/>
              <a:buNone/>
              <a:defRPr sz="4800">
                <a:solidFill>
                  <a:srgbClr val="FFFFFF"/>
                </a:solidFill>
              </a:defRPr>
            </a:lvl9pPr>
          </a:lstStyle>
          <a:p>
            <a:endParaRPr/>
          </a:p>
        </p:txBody>
      </p:sp>
      <p:sp>
        <p:nvSpPr>
          <p:cNvPr id="19" name="Google Shape;19;p3"/>
          <p:cNvSpPr txBox="1">
            <a:spLocks noGrp="1"/>
          </p:cNvSpPr>
          <p:nvPr>
            <p:ph type="subTitle" idx="1"/>
          </p:nvPr>
        </p:nvSpPr>
        <p:spPr>
          <a:xfrm>
            <a:off x="1101800" y="3685133"/>
            <a:ext cx="101760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1800"/>
              <a:buNone/>
              <a:defRPr>
                <a:solidFill>
                  <a:srgbClr val="FFFFFF"/>
                </a:solidFill>
              </a:defRPr>
            </a:lvl1pPr>
            <a:lvl2pPr lvl="1" rtl="0">
              <a:spcBef>
                <a:spcPts val="0"/>
              </a:spcBef>
              <a:spcAft>
                <a:spcPts val="0"/>
              </a:spcAft>
              <a:buClr>
                <a:srgbClr val="000000"/>
              </a:buClr>
              <a:buSzPts val="3000"/>
              <a:buNone/>
              <a:defRPr sz="4000">
                <a:solidFill>
                  <a:srgbClr val="000000"/>
                </a:solidFill>
              </a:defRPr>
            </a:lvl2pPr>
            <a:lvl3pPr lvl="2" rtl="0">
              <a:spcBef>
                <a:spcPts val="0"/>
              </a:spcBef>
              <a:spcAft>
                <a:spcPts val="0"/>
              </a:spcAft>
              <a:buClr>
                <a:srgbClr val="000000"/>
              </a:buClr>
              <a:buSzPts val="3000"/>
              <a:buNone/>
              <a:defRPr sz="4000">
                <a:solidFill>
                  <a:srgbClr val="000000"/>
                </a:solidFill>
              </a:defRPr>
            </a:lvl3pPr>
            <a:lvl4pPr lvl="3" rtl="0">
              <a:spcBef>
                <a:spcPts val="0"/>
              </a:spcBef>
              <a:spcAft>
                <a:spcPts val="0"/>
              </a:spcAft>
              <a:buClr>
                <a:srgbClr val="000000"/>
              </a:buClr>
              <a:buSzPts val="3000"/>
              <a:buNone/>
              <a:defRPr sz="4000">
                <a:solidFill>
                  <a:srgbClr val="000000"/>
                </a:solidFill>
              </a:defRPr>
            </a:lvl4pPr>
            <a:lvl5pPr lvl="4" rtl="0">
              <a:spcBef>
                <a:spcPts val="0"/>
              </a:spcBef>
              <a:spcAft>
                <a:spcPts val="0"/>
              </a:spcAft>
              <a:buClr>
                <a:srgbClr val="000000"/>
              </a:buClr>
              <a:buSzPts val="3000"/>
              <a:buNone/>
              <a:defRPr sz="4000">
                <a:solidFill>
                  <a:srgbClr val="000000"/>
                </a:solidFill>
              </a:defRPr>
            </a:lvl5pPr>
            <a:lvl6pPr lvl="5" rtl="0">
              <a:spcBef>
                <a:spcPts val="0"/>
              </a:spcBef>
              <a:spcAft>
                <a:spcPts val="0"/>
              </a:spcAft>
              <a:buClr>
                <a:srgbClr val="000000"/>
              </a:buClr>
              <a:buSzPts val="3000"/>
              <a:buNone/>
              <a:defRPr sz="4000">
                <a:solidFill>
                  <a:srgbClr val="000000"/>
                </a:solidFill>
              </a:defRPr>
            </a:lvl6pPr>
            <a:lvl7pPr lvl="6" rtl="0">
              <a:spcBef>
                <a:spcPts val="0"/>
              </a:spcBef>
              <a:spcAft>
                <a:spcPts val="0"/>
              </a:spcAft>
              <a:buClr>
                <a:srgbClr val="000000"/>
              </a:buClr>
              <a:buSzPts val="3000"/>
              <a:buNone/>
              <a:defRPr sz="4000">
                <a:solidFill>
                  <a:srgbClr val="000000"/>
                </a:solidFill>
              </a:defRPr>
            </a:lvl7pPr>
            <a:lvl8pPr lvl="7" rtl="0">
              <a:spcBef>
                <a:spcPts val="0"/>
              </a:spcBef>
              <a:spcAft>
                <a:spcPts val="0"/>
              </a:spcAft>
              <a:buClr>
                <a:srgbClr val="000000"/>
              </a:buClr>
              <a:buSzPts val="3000"/>
              <a:buNone/>
              <a:defRPr sz="4000">
                <a:solidFill>
                  <a:srgbClr val="000000"/>
                </a:solidFill>
              </a:defRPr>
            </a:lvl8pPr>
            <a:lvl9pPr lvl="8" rtl="0">
              <a:spcBef>
                <a:spcPts val="0"/>
              </a:spcBef>
              <a:spcAft>
                <a:spcPts val="0"/>
              </a:spcAft>
              <a:buClr>
                <a:srgbClr val="000000"/>
              </a:buClr>
              <a:buSzPts val="3000"/>
              <a:buNone/>
              <a:defRPr sz="4000">
                <a:solidFill>
                  <a:srgbClr val="000000"/>
                </a:solidFill>
              </a:defRPr>
            </a:lvl9pPr>
          </a:lstStyle>
          <a:p>
            <a:endParaRPr/>
          </a:p>
        </p:txBody>
      </p:sp>
      <p:pic>
        <p:nvPicPr>
          <p:cNvPr id="20" name="Google Shape;20;p3"/>
          <p:cNvPicPr preferRelativeResize="0"/>
          <p:nvPr/>
        </p:nvPicPr>
        <p:blipFill>
          <a:blip r:embed="rId3">
            <a:alphaModFix/>
          </a:blip>
          <a:stretch>
            <a:fillRect/>
          </a:stretch>
        </p:blipFill>
        <p:spPr>
          <a:xfrm>
            <a:off x="10873367" y="5474167"/>
            <a:ext cx="1062100" cy="1239133"/>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723621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42ECFEB-12CF-4C4F-BC8A-5816C27CA565}"/>
              </a:ext>
            </a:extLst>
          </p:cNvPr>
          <p:cNvGrpSpPr/>
          <p:nvPr/>
        </p:nvGrpSpPr>
        <p:grpSpPr>
          <a:xfrm>
            <a:off x="10290315" y="0"/>
            <a:ext cx="1901686" cy="6858000"/>
            <a:chOff x="10290315" y="0"/>
            <a:chExt cx="1901686" cy="6858000"/>
          </a:xfrm>
        </p:grpSpPr>
        <p:sp>
          <p:nvSpPr>
            <p:cNvPr id="18" name="Oval 17">
              <a:extLst>
                <a:ext uri="{FF2B5EF4-FFF2-40B4-BE49-F238E27FC236}">
                  <a16:creationId xmlns:a16="http://schemas.microsoft.com/office/drawing/2014/main" id="{626C9482-2804-144B-88B2-0AF191BD757D}"/>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71363F79-96BD-9240-86E2-DF26C9C2437D}"/>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53F0BF1-DA57-1D49-82F0-802F4D385A85}"/>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8CD42A1B-A03A-C946-8A2A-CE437EA433FD}"/>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5591FE00-3AAF-9B4B-8107-E94D50828227}"/>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49E92E9-89A7-4842-B271-411C7DF75D2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4DC29C99-0841-9F46-AB1A-E9751DFE4487}"/>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EE0AB684-BDA8-014B-8DCC-125F8B8DCEE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540E05-0F5F-6243-AD57-66BFC33ADBAC}"/>
              </a:ext>
            </a:extLst>
          </p:cNvPr>
          <p:cNvSpPr>
            <a:spLocks noGrp="1"/>
          </p:cNvSpPr>
          <p:nvPr>
            <p:ph sz="half" idx="1"/>
          </p:nvPr>
        </p:nvSpPr>
        <p:spPr>
          <a:xfrm>
            <a:off x="562851"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170B3A4-11FE-D94C-9B93-255E36231064}"/>
              </a:ext>
            </a:extLst>
          </p:cNvPr>
          <p:cNvSpPr>
            <a:spLocks noGrp="1"/>
          </p:cNvSpPr>
          <p:nvPr>
            <p:ph sz="half" idx="2"/>
          </p:nvPr>
        </p:nvSpPr>
        <p:spPr>
          <a:xfrm>
            <a:off x="6389638"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D67BEEAF-F881-6E48-84AF-E5CEEF1C7167}"/>
              </a:ext>
            </a:extLst>
          </p:cNvPr>
          <p:cNvSpPr>
            <a:spLocks noGrp="1"/>
          </p:cNvSpPr>
          <p:nvPr>
            <p:ph type="dt" sz="half" idx="10"/>
          </p:nvPr>
        </p:nvSpPr>
        <p:spPr/>
        <p:txBody>
          <a:bodyPr/>
          <a:lstStyle/>
          <a:p>
            <a:fld id="{A5B0A250-5CC0-1746-B209-08E8B0DAE6AF}" type="datetimeFigureOut">
              <a:rPr lang="en-US" smtClean="0"/>
              <a:t>4/4/23</a:t>
            </a:fld>
            <a:endParaRPr lang="en-US" dirty="0"/>
          </a:p>
        </p:txBody>
      </p:sp>
      <p:sp>
        <p:nvSpPr>
          <p:cNvPr id="6" name="Footer Placeholder 5">
            <a:extLst>
              <a:ext uri="{FF2B5EF4-FFF2-40B4-BE49-F238E27FC236}">
                <a16:creationId xmlns:a16="http://schemas.microsoft.com/office/drawing/2014/main" id="{9C472753-1CC3-9244-9AF0-6927018A64F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4DD55D0-FCC7-AC42-9810-9B49E3348958}"/>
              </a:ext>
            </a:extLst>
          </p:cNvPr>
          <p:cNvSpPr>
            <a:spLocks noGrp="1"/>
          </p:cNvSpPr>
          <p:nvPr>
            <p:ph type="sldNum" sz="quarter" idx="12"/>
          </p:nvPr>
        </p:nvSpPr>
        <p:spPr/>
        <p:txBody>
          <a:bodyPr/>
          <a:lstStyle/>
          <a:p>
            <a:fld id="{49ABCAEC-7D34-E549-A96E-FCEDAADBE4B0}" type="slidenum">
              <a:rPr lang="en-US" smtClean="0"/>
              <a:t>‹#›</a:t>
            </a:fld>
            <a:endParaRPr lang="en-US" dirty="0"/>
          </a:p>
        </p:txBody>
      </p:sp>
      <p:cxnSp>
        <p:nvCxnSpPr>
          <p:cNvPr id="8" name="Straight Connector 7">
            <a:extLst>
              <a:ext uri="{FF2B5EF4-FFF2-40B4-BE49-F238E27FC236}">
                <a16:creationId xmlns:a16="http://schemas.microsoft.com/office/drawing/2014/main" id="{5FC736C3-88FB-244C-83B8-B2856998D22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90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
        <p:cNvGrpSpPr/>
        <p:nvPr/>
      </p:nvGrpSpPr>
      <p:grpSpPr>
        <a:xfrm>
          <a:off x="0" y="0"/>
          <a:ext cx="0" cy="0"/>
          <a:chOff x="0" y="0"/>
          <a:chExt cx="0" cy="0"/>
        </a:xfrm>
      </p:grpSpPr>
      <p:sp>
        <p:nvSpPr>
          <p:cNvPr id="22" name="Google Shape;22;p4"/>
          <p:cNvSpPr/>
          <p:nvPr/>
        </p:nvSpPr>
        <p:spPr>
          <a:xfrm>
            <a:off x="0" y="-13000"/>
            <a:ext cx="10302400" cy="6884000"/>
          </a:xfrm>
          <a:prstGeom prst="rect">
            <a:avLst/>
          </a:prstGeom>
          <a:solidFill>
            <a:srgbClr val="BD1C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3" name="Google Shape;23;p4"/>
          <p:cNvSpPr txBox="1">
            <a:spLocks noGrp="1"/>
          </p:cNvSpPr>
          <p:nvPr>
            <p:ph type="body" idx="1"/>
          </p:nvPr>
        </p:nvSpPr>
        <p:spPr>
          <a:xfrm>
            <a:off x="1681400" y="1410867"/>
            <a:ext cx="7206000" cy="36592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Clr>
                <a:srgbClr val="FFFFFF"/>
              </a:buClr>
              <a:buSzPts val="3000"/>
              <a:buChar char="▪"/>
              <a:defRPr sz="4000" i="1">
                <a:solidFill>
                  <a:srgbClr val="FFFFFF"/>
                </a:solidFill>
              </a:defRPr>
            </a:lvl1pPr>
            <a:lvl2pPr marL="1219170" lvl="1" indent="-558786" rtl="0">
              <a:spcBef>
                <a:spcPts val="0"/>
              </a:spcBef>
              <a:spcAft>
                <a:spcPts val="0"/>
              </a:spcAft>
              <a:buClr>
                <a:srgbClr val="FFFFFF"/>
              </a:buClr>
              <a:buSzPts val="3000"/>
              <a:buChar char="▫"/>
              <a:defRPr sz="4000" i="1">
                <a:solidFill>
                  <a:srgbClr val="FFFFFF"/>
                </a:solidFill>
              </a:defRPr>
            </a:lvl2pPr>
            <a:lvl3pPr marL="1828754" lvl="2" indent="-558786" rtl="0">
              <a:spcBef>
                <a:spcPts val="0"/>
              </a:spcBef>
              <a:spcAft>
                <a:spcPts val="0"/>
              </a:spcAft>
              <a:buClr>
                <a:srgbClr val="FFFFFF"/>
              </a:buClr>
              <a:buSzPts val="3000"/>
              <a:buChar char="▸"/>
              <a:defRPr sz="4000" i="1">
                <a:solidFill>
                  <a:srgbClr val="FFFFFF"/>
                </a:solidFill>
              </a:defRPr>
            </a:lvl3pPr>
            <a:lvl4pPr marL="2438339" lvl="3" indent="-558786" rtl="0">
              <a:spcBef>
                <a:spcPts val="0"/>
              </a:spcBef>
              <a:spcAft>
                <a:spcPts val="0"/>
              </a:spcAft>
              <a:buClr>
                <a:srgbClr val="FFFFFF"/>
              </a:buClr>
              <a:buSzPts val="3000"/>
              <a:buChar char="▹"/>
              <a:defRPr sz="4000" i="1">
                <a:solidFill>
                  <a:srgbClr val="FFFFFF"/>
                </a:solidFill>
              </a:defRPr>
            </a:lvl4pPr>
            <a:lvl5pPr marL="3047924" lvl="4" indent="-558786" rtl="0">
              <a:spcBef>
                <a:spcPts val="0"/>
              </a:spcBef>
              <a:spcAft>
                <a:spcPts val="0"/>
              </a:spcAft>
              <a:buClr>
                <a:srgbClr val="FFFFFF"/>
              </a:buClr>
              <a:buSzPts val="3000"/>
              <a:buChar char="▹"/>
              <a:defRPr sz="4000" i="1">
                <a:solidFill>
                  <a:srgbClr val="FFFFFF"/>
                </a:solidFill>
              </a:defRPr>
            </a:lvl5pPr>
            <a:lvl6pPr marL="3657509" lvl="5" indent="-558786" rtl="0">
              <a:spcBef>
                <a:spcPts val="0"/>
              </a:spcBef>
              <a:spcAft>
                <a:spcPts val="0"/>
              </a:spcAft>
              <a:buClr>
                <a:srgbClr val="FFFFFF"/>
              </a:buClr>
              <a:buSzPts val="3000"/>
              <a:buChar char="▹"/>
              <a:defRPr sz="4000" i="1">
                <a:solidFill>
                  <a:srgbClr val="FFFFFF"/>
                </a:solidFill>
              </a:defRPr>
            </a:lvl6pPr>
            <a:lvl7pPr marL="4267093" lvl="6" indent="-558786" rtl="0">
              <a:spcBef>
                <a:spcPts val="0"/>
              </a:spcBef>
              <a:spcAft>
                <a:spcPts val="0"/>
              </a:spcAft>
              <a:buClr>
                <a:srgbClr val="FFFFFF"/>
              </a:buClr>
              <a:buSzPts val="3000"/>
              <a:buChar char="▹"/>
              <a:defRPr sz="4000" i="1">
                <a:solidFill>
                  <a:srgbClr val="FFFFFF"/>
                </a:solidFill>
              </a:defRPr>
            </a:lvl7pPr>
            <a:lvl8pPr marL="4876678" lvl="7" indent="-558786" rtl="0">
              <a:spcBef>
                <a:spcPts val="0"/>
              </a:spcBef>
              <a:spcAft>
                <a:spcPts val="0"/>
              </a:spcAft>
              <a:buClr>
                <a:srgbClr val="FFFFFF"/>
              </a:buClr>
              <a:buSzPts val="3000"/>
              <a:buChar char="▹"/>
              <a:defRPr sz="4000" i="1">
                <a:solidFill>
                  <a:srgbClr val="FFFFFF"/>
                </a:solidFill>
              </a:defRPr>
            </a:lvl8pPr>
            <a:lvl9pPr marL="5486263" lvl="8" indent="-558786" rtl="0">
              <a:spcBef>
                <a:spcPts val="0"/>
              </a:spcBef>
              <a:spcAft>
                <a:spcPts val="0"/>
              </a:spcAft>
              <a:buClr>
                <a:srgbClr val="FFFFFF"/>
              </a:buClr>
              <a:buSzPts val="3000"/>
              <a:buChar char="▹"/>
              <a:defRPr sz="4000" i="1">
                <a:solidFill>
                  <a:srgbClr val="FFFFFF"/>
                </a:solidFill>
              </a:defRPr>
            </a:lvl9pPr>
          </a:lstStyle>
          <a:p>
            <a:endParaRPr/>
          </a:p>
        </p:txBody>
      </p:sp>
      <p:sp>
        <p:nvSpPr>
          <p:cNvPr id="24" name="Google Shape;24;p4"/>
          <p:cNvSpPr txBox="1"/>
          <p:nvPr/>
        </p:nvSpPr>
        <p:spPr>
          <a:xfrm>
            <a:off x="586497" y="989792"/>
            <a:ext cx="2609600" cy="871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2800" b="1">
                <a:solidFill>
                  <a:srgbClr val="FFFFFF"/>
                </a:solidFill>
              </a:rPr>
              <a:t>“</a:t>
            </a:r>
            <a:endParaRPr sz="12800" b="1">
              <a:solidFill>
                <a:srgbClr val="FFFFFF"/>
              </a:solidFill>
            </a:endParaRPr>
          </a:p>
        </p:txBody>
      </p:sp>
    </p:spTree>
    <p:extLst>
      <p:ext uri="{BB962C8B-B14F-4D97-AF65-F5344CB8AC3E}">
        <p14:creationId xmlns:p14="http://schemas.microsoft.com/office/powerpoint/2010/main" val="29230602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1125900" y="563333"/>
            <a:ext cx="4302400" cy="11432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27" name="Google Shape;27;p5"/>
          <p:cNvSpPr txBox="1">
            <a:spLocks noGrp="1"/>
          </p:cNvSpPr>
          <p:nvPr>
            <p:ph type="body" idx="1"/>
          </p:nvPr>
        </p:nvSpPr>
        <p:spPr>
          <a:xfrm>
            <a:off x="1125900" y="2115100"/>
            <a:ext cx="7962000" cy="41980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a:lvl1pPr>
            <a:lvl2pPr marL="1219170" lvl="1" indent="-457189" rtl="0">
              <a:spcBef>
                <a:spcPts val="0"/>
              </a:spcBef>
              <a:spcAft>
                <a:spcPts val="0"/>
              </a:spcAft>
              <a:buSzPts val="1800"/>
              <a:buChar char="▫"/>
              <a:defRPr/>
            </a:lvl2pPr>
            <a:lvl3pPr marL="1828754" lvl="2" indent="-457189" rtl="0">
              <a:spcBef>
                <a:spcPts val="0"/>
              </a:spcBef>
              <a:spcAft>
                <a:spcPts val="0"/>
              </a:spcAft>
              <a:buSzPts val="1800"/>
              <a:buChar char="▸"/>
              <a:defRPr/>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28" name="Google Shape;28;p5"/>
          <p:cNvSpPr/>
          <p:nvPr/>
        </p:nvSpPr>
        <p:spPr>
          <a:xfrm>
            <a:off x="772000" y="772000"/>
            <a:ext cx="72400" cy="900800"/>
          </a:xfrm>
          <a:prstGeom prst="rect">
            <a:avLst/>
          </a:prstGeom>
          <a:solidFill>
            <a:srgbClr val="BD1C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 name="Google Shape;29;p5"/>
          <p:cNvSpPr/>
          <p:nvPr/>
        </p:nvSpPr>
        <p:spPr>
          <a:xfrm>
            <a:off x="12119600" y="0"/>
            <a:ext cx="72400" cy="685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 name="Google Shape;30;p5"/>
          <p:cNvSpPr txBox="1">
            <a:spLocks noGrp="1"/>
          </p:cNvSpPr>
          <p:nvPr>
            <p:ph type="sldNum" idx="12"/>
          </p:nvPr>
        </p:nvSpPr>
        <p:spPr>
          <a:xfrm>
            <a:off x="113074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021081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1125900" y="563333"/>
            <a:ext cx="4302400" cy="11432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33" name="Google Shape;33;p6"/>
          <p:cNvSpPr txBox="1">
            <a:spLocks noGrp="1"/>
          </p:cNvSpPr>
          <p:nvPr>
            <p:ph type="body" idx="1"/>
          </p:nvPr>
        </p:nvSpPr>
        <p:spPr>
          <a:xfrm>
            <a:off x="1125900" y="2112933"/>
            <a:ext cx="4356400" cy="42920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a:lvl1pPr>
            <a:lvl2pPr marL="1219170" lvl="1" indent="-457189" rtl="0">
              <a:spcBef>
                <a:spcPts val="0"/>
              </a:spcBef>
              <a:spcAft>
                <a:spcPts val="0"/>
              </a:spcAft>
              <a:buSzPts val="1800"/>
              <a:buChar char="▫"/>
              <a:defRPr/>
            </a:lvl2pPr>
            <a:lvl3pPr marL="1828754" lvl="2" indent="-457189" rtl="0">
              <a:spcBef>
                <a:spcPts val="0"/>
              </a:spcBef>
              <a:spcAft>
                <a:spcPts val="0"/>
              </a:spcAft>
              <a:buSzPts val="1800"/>
              <a:buChar char="▸"/>
              <a:defRPr/>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34" name="Google Shape;34;p6"/>
          <p:cNvSpPr txBox="1">
            <a:spLocks noGrp="1"/>
          </p:cNvSpPr>
          <p:nvPr>
            <p:ph type="body" idx="2"/>
          </p:nvPr>
        </p:nvSpPr>
        <p:spPr>
          <a:xfrm>
            <a:off x="5744664" y="2112933"/>
            <a:ext cx="4356400" cy="42920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a:lvl1pPr>
            <a:lvl2pPr marL="1219170" lvl="1" indent="-457189" rtl="0">
              <a:spcBef>
                <a:spcPts val="0"/>
              </a:spcBef>
              <a:spcAft>
                <a:spcPts val="0"/>
              </a:spcAft>
              <a:buSzPts val="1800"/>
              <a:buChar char="▫"/>
              <a:defRPr/>
            </a:lvl2pPr>
            <a:lvl3pPr marL="1828754" lvl="2" indent="-457189" rtl="0">
              <a:spcBef>
                <a:spcPts val="0"/>
              </a:spcBef>
              <a:spcAft>
                <a:spcPts val="0"/>
              </a:spcAft>
              <a:buSzPts val="1800"/>
              <a:buChar char="▸"/>
              <a:defRPr/>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35" name="Google Shape;35;p6"/>
          <p:cNvSpPr/>
          <p:nvPr/>
        </p:nvSpPr>
        <p:spPr>
          <a:xfrm>
            <a:off x="772000" y="772000"/>
            <a:ext cx="72400" cy="900800"/>
          </a:xfrm>
          <a:prstGeom prst="rect">
            <a:avLst/>
          </a:prstGeom>
          <a:solidFill>
            <a:srgbClr val="BD1C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6" name="Google Shape;36;p6"/>
          <p:cNvSpPr/>
          <p:nvPr/>
        </p:nvSpPr>
        <p:spPr>
          <a:xfrm>
            <a:off x="12119600" y="0"/>
            <a:ext cx="72400" cy="685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7" name="Google Shape;37;p6"/>
          <p:cNvSpPr txBox="1">
            <a:spLocks noGrp="1"/>
          </p:cNvSpPr>
          <p:nvPr>
            <p:ph type="sldNum" idx="12"/>
          </p:nvPr>
        </p:nvSpPr>
        <p:spPr>
          <a:xfrm>
            <a:off x="113074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615101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1125900" y="563333"/>
            <a:ext cx="4302400" cy="11432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40" name="Google Shape;40;p7"/>
          <p:cNvSpPr txBox="1">
            <a:spLocks noGrp="1"/>
          </p:cNvSpPr>
          <p:nvPr>
            <p:ph type="body" idx="1"/>
          </p:nvPr>
        </p:nvSpPr>
        <p:spPr>
          <a:xfrm>
            <a:off x="1125900" y="2147267"/>
            <a:ext cx="3009600" cy="44204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41" name="Google Shape;41;p7"/>
          <p:cNvSpPr txBox="1">
            <a:spLocks noGrp="1"/>
          </p:cNvSpPr>
          <p:nvPr>
            <p:ph type="body" idx="2"/>
          </p:nvPr>
        </p:nvSpPr>
        <p:spPr>
          <a:xfrm>
            <a:off x="4289715" y="2147267"/>
            <a:ext cx="3009600" cy="44204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42" name="Google Shape;42;p7"/>
          <p:cNvSpPr txBox="1">
            <a:spLocks noGrp="1"/>
          </p:cNvSpPr>
          <p:nvPr>
            <p:ph type="body" idx="3"/>
          </p:nvPr>
        </p:nvSpPr>
        <p:spPr>
          <a:xfrm>
            <a:off x="7453528" y="2147267"/>
            <a:ext cx="3009600" cy="44204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43" name="Google Shape;43;p7"/>
          <p:cNvSpPr/>
          <p:nvPr/>
        </p:nvSpPr>
        <p:spPr>
          <a:xfrm>
            <a:off x="772000" y="772000"/>
            <a:ext cx="72400" cy="900800"/>
          </a:xfrm>
          <a:prstGeom prst="rect">
            <a:avLst/>
          </a:prstGeom>
          <a:solidFill>
            <a:srgbClr val="BD1C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4" name="Google Shape;44;p7"/>
          <p:cNvSpPr/>
          <p:nvPr/>
        </p:nvSpPr>
        <p:spPr>
          <a:xfrm>
            <a:off x="12119600" y="0"/>
            <a:ext cx="72400" cy="685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5" name="Google Shape;45;p7"/>
          <p:cNvSpPr txBox="1">
            <a:spLocks noGrp="1"/>
          </p:cNvSpPr>
          <p:nvPr>
            <p:ph type="sldNum" idx="12"/>
          </p:nvPr>
        </p:nvSpPr>
        <p:spPr>
          <a:xfrm>
            <a:off x="113074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051996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1125900" y="563333"/>
            <a:ext cx="4302400" cy="11432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48" name="Google Shape;48;p8"/>
          <p:cNvSpPr/>
          <p:nvPr/>
        </p:nvSpPr>
        <p:spPr>
          <a:xfrm>
            <a:off x="772000" y="772000"/>
            <a:ext cx="72400" cy="900800"/>
          </a:xfrm>
          <a:prstGeom prst="rect">
            <a:avLst/>
          </a:prstGeom>
          <a:solidFill>
            <a:srgbClr val="BD1C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 name="Google Shape;49;p8"/>
          <p:cNvSpPr/>
          <p:nvPr/>
        </p:nvSpPr>
        <p:spPr>
          <a:xfrm>
            <a:off x="12119600" y="0"/>
            <a:ext cx="72400" cy="685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0" name="Google Shape;50;p8"/>
          <p:cNvSpPr txBox="1">
            <a:spLocks noGrp="1"/>
          </p:cNvSpPr>
          <p:nvPr>
            <p:ph type="sldNum" idx="12"/>
          </p:nvPr>
        </p:nvSpPr>
        <p:spPr>
          <a:xfrm>
            <a:off x="113074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611038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color">
  <p:cSld name="Title only color">
    <p:spTree>
      <p:nvGrpSpPr>
        <p:cNvPr id="1" name="Shape 51"/>
        <p:cNvGrpSpPr/>
        <p:nvPr/>
      </p:nvGrpSpPr>
      <p:grpSpPr>
        <a:xfrm>
          <a:off x="0" y="0"/>
          <a:ext cx="0" cy="0"/>
          <a:chOff x="0" y="0"/>
          <a:chExt cx="0" cy="0"/>
        </a:xfrm>
      </p:grpSpPr>
      <p:sp>
        <p:nvSpPr>
          <p:cNvPr id="52" name="Google Shape;52;p9"/>
          <p:cNvSpPr/>
          <p:nvPr/>
        </p:nvSpPr>
        <p:spPr>
          <a:xfrm>
            <a:off x="0" y="0"/>
            <a:ext cx="12192000" cy="4994400"/>
          </a:xfrm>
          <a:prstGeom prst="rect">
            <a:avLst/>
          </a:prstGeom>
          <a:solidFill>
            <a:srgbClr val="BD1C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3" name="Google Shape;53;p9"/>
          <p:cNvSpPr txBox="1">
            <a:spLocks noGrp="1"/>
          </p:cNvSpPr>
          <p:nvPr>
            <p:ph type="title"/>
          </p:nvPr>
        </p:nvSpPr>
        <p:spPr>
          <a:xfrm>
            <a:off x="1125900" y="563333"/>
            <a:ext cx="4302400" cy="114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600"/>
              <a:buNone/>
              <a:defRPr>
                <a:solidFill>
                  <a:srgbClr val="FFFFFF"/>
                </a:solidFill>
              </a:defRPr>
            </a:lvl1pPr>
            <a:lvl2pPr lvl="1" rtl="0">
              <a:spcBef>
                <a:spcPts val="0"/>
              </a:spcBef>
              <a:spcAft>
                <a:spcPts val="0"/>
              </a:spcAft>
              <a:buClr>
                <a:srgbClr val="FFFFFF"/>
              </a:buClr>
              <a:buSzPts val="2600"/>
              <a:buNone/>
              <a:defRPr>
                <a:solidFill>
                  <a:srgbClr val="FFFFFF"/>
                </a:solidFill>
              </a:defRPr>
            </a:lvl2pPr>
            <a:lvl3pPr lvl="2" rtl="0">
              <a:spcBef>
                <a:spcPts val="0"/>
              </a:spcBef>
              <a:spcAft>
                <a:spcPts val="0"/>
              </a:spcAft>
              <a:buClr>
                <a:srgbClr val="FFFFFF"/>
              </a:buClr>
              <a:buSzPts val="2600"/>
              <a:buNone/>
              <a:defRPr>
                <a:solidFill>
                  <a:srgbClr val="FFFFFF"/>
                </a:solidFill>
              </a:defRPr>
            </a:lvl3pPr>
            <a:lvl4pPr lvl="3" rtl="0">
              <a:spcBef>
                <a:spcPts val="0"/>
              </a:spcBef>
              <a:spcAft>
                <a:spcPts val="0"/>
              </a:spcAft>
              <a:buClr>
                <a:srgbClr val="FFFFFF"/>
              </a:buClr>
              <a:buSzPts val="2600"/>
              <a:buNone/>
              <a:defRPr>
                <a:solidFill>
                  <a:srgbClr val="FFFFFF"/>
                </a:solidFill>
              </a:defRPr>
            </a:lvl4pPr>
            <a:lvl5pPr lvl="4" rtl="0">
              <a:spcBef>
                <a:spcPts val="0"/>
              </a:spcBef>
              <a:spcAft>
                <a:spcPts val="0"/>
              </a:spcAft>
              <a:buClr>
                <a:srgbClr val="FFFFFF"/>
              </a:buClr>
              <a:buSzPts val="2600"/>
              <a:buNone/>
              <a:defRPr>
                <a:solidFill>
                  <a:srgbClr val="FFFFFF"/>
                </a:solidFill>
              </a:defRPr>
            </a:lvl5pPr>
            <a:lvl6pPr lvl="5" rtl="0">
              <a:spcBef>
                <a:spcPts val="0"/>
              </a:spcBef>
              <a:spcAft>
                <a:spcPts val="0"/>
              </a:spcAft>
              <a:buClr>
                <a:srgbClr val="FFFFFF"/>
              </a:buClr>
              <a:buSzPts val="2600"/>
              <a:buNone/>
              <a:defRPr>
                <a:solidFill>
                  <a:srgbClr val="FFFFFF"/>
                </a:solidFill>
              </a:defRPr>
            </a:lvl6pPr>
            <a:lvl7pPr lvl="6" rtl="0">
              <a:spcBef>
                <a:spcPts val="0"/>
              </a:spcBef>
              <a:spcAft>
                <a:spcPts val="0"/>
              </a:spcAft>
              <a:buClr>
                <a:srgbClr val="FFFFFF"/>
              </a:buClr>
              <a:buSzPts val="2600"/>
              <a:buNone/>
              <a:defRPr>
                <a:solidFill>
                  <a:srgbClr val="FFFFFF"/>
                </a:solidFill>
              </a:defRPr>
            </a:lvl7pPr>
            <a:lvl8pPr lvl="7" rtl="0">
              <a:spcBef>
                <a:spcPts val="0"/>
              </a:spcBef>
              <a:spcAft>
                <a:spcPts val="0"/>
              </a:spcAft>
              <a:buClr>
                <a:srgbClr val="FFFFFF"/>
              </a:buClr>
              <a:buSzPts val="2600"/>
              <a:buNone/>
              <a:defRPr>
                <a:solidFill>
                  <a:srgbClr val="FFFFFF"/>
                </a:solidFill>
              </a:defRPr>
            </a:lvl8pPr>
            <a:lvl9pPr lvl="8" rtl="0">
              <a:spcBef>
                <a:spcPts val="0"/>
              </a:spcBef>
              <a:spcAft>
                <a:spcPts val="0"/>
              </a:spcAft>
              <a:buClr>
                <a:srgbClr val="FFFFFF"/>
              </a:buClr>
              <a:buSzPts val="2600"/>
              <a:buNone/>
              <a:defRPr>
                <a:solidFill>
                  <a:srgbClr val="FFFFFF"/>
                </a:solidFill>
              </a:defRPr>
            </a:lvl9pPr>
          </a:lstStyle>
          <a:p>
            <a:endParaRPr/>
          </a:p>
        </p:txBody>
      </p:sp>
      <p:sp>
        <p:nvSpPr>
          <p:cNvPr id="54" name="Google Shape;54;p9"/>
          <p:cNvSpPr/>
          <p:nvPr/>
        </p:nvSpPr>
        <p:spPr>
          <a:xfrm>
            <a:off x="772000" y="772000"/>
            <a:ext cx="72400" cy="9008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rgbClr val="FFFFFF"/>
              </a:solidFill>
            </a:endParaRPr>
          </a:p>
        </p:txBody>
      </p:sp>
      <p:sp>
        <p:nvSpPr>
          <p:cNvPr id="55" name="Google Shape;55;p9"/>
          <p:cNvSpPr txBox="1">
            <a:spLocks noGrp="1"/>
          </p:cNvSpPr>
          <p:nvPr>
            <p:ph type="sldNum" idx="12"/>
          </p:nvPr>
        </p:nvSpPr>
        <p:spPr>
          <a:xfrm>
            <a:off x="113074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168056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5"/>
        <p:cNvGrpSpPr/>
        <p:nvPr/>
      </p:nvGrpSpPr>
      <p:grpSpPr>
        <a:xfrm>
          <a:off x="0" y="0"/>
          <a:ext cx="0" cy="0"/>
          <a:chOff x="0" y="0"/>
          <a:chExt cx="0" cy="0"/>
        </a:xfrm>
      </p:grpSpPr>
      <p:sp>
        <p:nvSpPr>
          <p:cNvPr id="66" name="Google Shape;66;p12"/>
          <p:cNvSpPr txBox="1">
            <a:spLocks noGrp="1"/>
          </p:cNvSpPr>
          <p:nvPr>
            <p:ph type="body" idx="1"/>
          </p:nvPr>
        </p:nvSpPr>
        <p:spPr>
          <a:xfrm>
            <a:off x="844400" y="5714233"/>
            <a:ext cx="10738000" cy="692800"/>
          </a:xfrm>
          <a:prstGeom prst="rect">
            <a:avLst/>
          </a:prstGeom>
        </p:spPr>
        <p:txBody>
          <a:bodyPr spcFirstLastPara="1" wrap="square" lIns="91425" tIns="91425" rIns="91425" bIns="91425" anchor="t" anchorCtr="0">
            <a:noAutofit/>
          </a:bodyPr>
          <a:lstStyle>
            <a:lvl1pPr marL="609585" lvl="0" indent="-304792" rtl="0">
              <a:spcBef>
                <a:spcPts val="480"/>
              </a:spcBef>
              <a:spcAft>
                <a:spcPts val="0"/>
              </a:spcAft>
              <a:buSzPts val="1400"/>
              <a:buNone/>
              <a:defRPr sz="1867"/>
            </a:lvl1pPr>
          </a:lstStyle>
          <a:p>
            <a:endParaRPr/>
          </a:p>
        </p:txBody>
      </p:sp>
      <p:sp>
        <p:nvSpPr>
          <p:cNvPr id="67" name="Google Shape;67;p12"/>
          <p:cNvSpPr/>
          <p:nvPr/>
        </p:nvSpPr>
        <p:spPr>
          <a:xfrm>
            <a:off x="772000" y="5957200"/>
            <a:ext cx="72400" cy="900800"/>
          </a:xfrm>
          <a:prstGeom prst="rect">
            <a:avLst/>
          </a:prstGeom>
          <a:solidFill>
            <a:srgbClr val="BD1C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8" name="Google Shape;68;p12"/>
          <p:cNvSpPr/>
          <p:nvPr/>
        </p:nvSpPr>
        <p:spPr>
          <a:xfrm>
            <a:off x="12119600" y="0"/>
            <a:ext cx="72400" cy="685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9" name="Google Shape;69;p12"/>
          <p:cNvSpPr txBox="1">
            <a:spLocks noGrp="1"/>
          </p:cNvSpPr>
          <p:nvPr>
            <p:ph type="sldNum" idx="12"/>
          </p:nvPr>
        </p:nvSpPr>
        <p:spPr>
          <a:xfrm>
            <a:off x="113074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35185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
        <p:cNvGrpSpPr/>
        <p:nvPr/>
      </p:nvGrpSpPr>
      <p:grpSpPr>
        <a:xfrm>
          <a:off x="0" y="0"/>
          <a:ext cx="0" cy="0"/>
          <a:chOff x="0" y="0"/>
          <a:chExt cx="0" cy="0"/>
        </a:xfrm>
      </p:grpSpPr>
      <p:sp>
        <p:nvSpPr>
          <p:cNvPr id="71" name="Google Shape;71;p13"/>
          <p:cNvSpPr/>
          <p:nvPr/>
        </p:nvSpPr>
        <p:spPr>
          <a:xfrm>
            <a:off x="12119600" y="0"/>
            <a:ext cx="72400" cy="6858000"/>
          </a:xfrm>
          <a:prstGeom prst="rect">
            <a:avLst/>
          </a:prstGeom>
          <a:solidFill>
            <a:srgbClr val="BD1C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1283328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1">
  <p:cSld name="Title 1">
    <p:bg>
      <p:bgPr>
        <a:solidFill>
          <a:srgbClr val="BD1C2B"/>
        </a:solidFill>
        <a:effectLst/>
      </p:bgPr>
    </p:bg>
    <p:spTree>
      <p:nvGrpSpPr>
        <p:cNvPr id="1" name="Shape 76"/>
        <p:cNvGrpSpPr/>
        <p:nvPr/>
      </p:nvGrpSpPr>
      <p:grpSpPr>
        <a:xfrm>
          <a:off x="0" y="0"/>
          <a:ext cx="0" cy="0"/>
          <a:chOff x="0" y="0"/>
          <a:chExt cx="0" cy="0"/>
        </a:xfrm>
      </p:grpSpPr>
      <p:sp>
        <p:nvSpPr>
          <p:cNvPr id="77" name="Google Shape;77;p15"/>
          <p:cNvSpPr txBox="1">
            <a:spLocks noGrp="1"/>
          </p:cNvSpPr>
          <p:nvPr>
            <p:ph type="ctrTitle"/>
          </p:nvPr>
        </p:nvSpPr>
        <p:spPr>
          <a:xfrm>
            <a:off x="609600" y="2046200"/>
            <a:ext cx="10871200" cy="15464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lvl1pPr lvl="0" rtl="0">
              <a:spcBef>
                <a:spcPts val="0"/>
              </a:spcBef>
              <a:spcAft>
                <a:spcPts val="0"/>
              </a:spcAft>
              <a:buClr>
                <a:srgbClr val="FFFFFF"/>
              </a:buClr>
              <a:buSzPts val="4200"/>
              <a:buFont typeface="Source Sans Pro"/>
              <a:buNone/>
              <a:defRPr sz="5600">
                <a:solidFill>
                  <a:srgbClr val="FFFFFF"/>
                </a:solidFill>
                <a:latin typeface="Source Sans Pro"/>
                <a:ea typeface="Source Sans Pro"/>
                <a:cs typeface="Source Sans Pro"/>
                <a:sym typeface="Source Sans Pro"/>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
        <p:nvSpPr>
          <p:cNvPr id="78" name="Google Shape;78;p15"/>
          <p:cNvSpPr txBox="1">
            <a:spLocks noGrp="1"/>
          </p:cNvSpPr>
          <p:nvPr>
            <p:ph type="subTitle" idx="1"/>
          </p:nvPr>
        </p:nvSpPr>
        <p:spPr>
          <a:xfrm>
            <a:off x="609600" y="3609433"/>
            <a:ext cx="108712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000"/>
              <a:buFont typeface="Source Sans Pro"/>
              <a:buNone/>
              <a:defRPr sz="2667">
                <a:solidFill>
                  <a:srgbClr val="FFFFFF"/>
                </a:solidFill>
                <a:latin typeface="Source Sans Pro"/>
                <a:ea typeface="Source Sans Pro"/>
                <a:cs typeface="Source Sans Pro"/>
                <a:sym typeface="Source Sans Pro"/>
              </a:defRPr>
            </a:lvl1pPr>
            <a:lvl2pPr lvl="1" algn="ctr" rtl="0">
              <a:spcBef>
                <a:spcPts val="0"/>
              </a:spcBef>
              <a:spcAft>
                <a:spcPts val="0"/>
              </a:spcAft>
              <a:buClr>
                <a:schemeClr val="dk2"/>
              </a:buClr>
              <a:buSzPts val="3000"/>
              <a:buNone/>
              <a:defRPr sz="4000">
                <a:solidFill>
                  <a:schemeClr val="dk2"/>
                </a:solidFill>
              </a:defRPr>
            </a:lvl2pPr>
            <a:lvl3pPr lvl="2" algn="ctr" rtl="0">
              <a:spcBef>
                <a:spcPts val="0"/>
              </a:spcBef>
              <a:spcAft>
                <a:spcPts val="0"/>
              </a:spcAft>
              <a:buClr>
                <a:schemeClr val="dk2"/>
              </a:buClr>
              <a:buSzPts val="3000"/>
              <a:buNone/>
              <a:defRPr sz="4000">
                <a:solidFill>
                  <a:schemeClr val="dk2"/>
                </a:solidFill>
              </a:defRPr>
            </a:lvl3pPr>
            <a:lvl4pPr lvl="3" algn="ctr" rtl="0">
              <a:spcBef>
                <a:spcPts val="0"/>
              </a:spcBef>
              <a:spcAft>
                <a:spcPts val="0"/>
              </a:spcAft>
              <a:buClr>
                <a:schemeClr val="dk2"/>
              </a:buClr>
              <a:buSzPts val="3000"/>
              <a:buNone/>
              <a:defRPr sz="4000">
                <a:solidFill>
                  <a:schemeClr val="dk2"/>
                </a:solidFill>
              </a:defRPr>
            </a:lvl4pPr>
            <a:lvl5pPr lvl="4" algn="ctr" rtl="0">
              <a:spcBef>
                <a:spcPts val="0"/>
              </a:spcBef>
              <a:spcAft>
                <a:spcPts val="0"/>
              </a:spcAft>
              <a:buClr>
                <a:schemeClr val="dk2"/>
              </a:buClr>
              <a:buSzPts val="3000"/>
              <a:buNone/>
              <a:defRPr sz="4000">
                <a:solidFill>
                  <a:schemeClr val="dk2"/>
                </a:solidFill>
              </a:defRPr>
            </a:lvl5pPr>
            <a:lvl6pPr lvl="5" algn="ctr" rtl="0">
              <a:spcBef>
                <a:spcPts val="0"/>
              </a:spcBef>
              <a:spcAft>
                <a:spcPts val="0"/>
              </a:spcAft>
              <a:buClr>
                <a:schemeClr val="dk2"/>
              </a:buClr>
              <a:buSzPts val="3000"/>
              <a:buNone/>
              <a:defRPr sz="4000">
                <a:solidFill>
                  <a:schemeClr val="dk2"/>
                </a:solidFill>
              </a:defRPr>
            </a:lvl6pPr>
            <a:lvl7pPr lvl="6" algn="ctr" rtl="0">
              <a:spcBef>
                <a:spcPts val="0"/>
              </a:spcBef>
              <a:spcAft>
                <a:spcPts val="0"/>
              </a:spcAft>
              <a:buClr>
                <a:schemeClr val="dk2"/>
              </a:buClr>
              <a:buSzPts val="3000"/>
              <a:buNone/>
              <a:defRPr sz="4000">
                <a:solidFill>
                  <a:schemeClr val="dk2"/>
                </a:solidFill>
              </a:defRPr>
            </a:lvl7pPr>
            <a:lvl8pPr lvl="7" algn="ctr" rtl="0">
              <a:spcBef>
                <a:spcPts val="0"/>
              </a:spcBef>
              <a:spcAft>
                <a:spcPts val="0"/>
              </a:spcAft>
              <a:buClr>
                <a:schemeClr val="dk2"/>
              </a:buClr>
              <a:buSzPts val="3000"/>
              <a:buNone/>
              <a:defRPr sz="4000">
                <a:solidFill>
                  <a:schemeClr val="dk2"/>
                </a:solidFill>
              </a:defRPr>
            </a:lvl8pPr>
            <a:lvl9pPr lvl="8" algn="ctr" rtl="0">
              <a:spcBef>
                <a:spcPts val="0"/>
              </a:spcBef>
              <a:spcAft>
                <a:spcPts val="0"/>
              </a:spcAft>
              <a:buClr>
                <a:schemeClr val="dk2"/>
              </a:buClr>
              <a:buSzPts val="3000"/>
              <a:buNone/>
              <a:defRPr sz="4000">
                <a:solidFill>
                  <a:schemeClr val="dk2"/>
                </a:solidFill>
              </a:defRPr>
            </a:lvl9pPr>
          </a:lstStyle>
          <a:p>
            <a:endParaRPr/>
          </a:p>
        </p:txBody>
      </p:sp>
      <p:pic>
        <p:nvPicPr>
          <p:cNvPr id="79" name="Google Shape;79;p15"/>
          <p:cNvPicPr preferRelativeResize="0"/>
          <p:nvPr/>
        </p:nvPicPr>
        <p:blipFill>
          <a:blip r:embed="rId2">
            <a:alphaModFix/>
          </a:blip>
          <a:stretch>
            <a:fillRect/>
          </a:stretch>
        </p:blipFill>
        <p:spPr>
          <a:xfrm>
            <a:off x="10097234" y="6164434"/>
            <a:ext cx="1485167" cy="287167"/>
          </a:xfrm>
          <a:prstGeom prst="rect">
            <a:avLst/>
          </a:prstGeom>
          <a:noFill/>
          <a:ln>
            <a:noFill/>
          </a:ln>
        </p:spPr>
      </p:pic>
    </p:spTree>
    <p:extLst>
      <p:ext uri="{BB962C8B-B14F-4D97-AF65-F5344CB8AC3E}">
        <p14:creationId xmlns:p14="http://schemas.microsoft.com/office/powerpoint/2010/main" val="24734347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1 1">
  <p:cSld name="Title only 1 1">
    <p:spTree>
      <p:nvGrpSpPr>
        <p:cNvPr id="1" name="Shape 80"/>
        <p:cNvGrpSpPr/>
        <p:nvPr/>
      </p:nvGrpSpPr>
      <p:grpSpPr>
        <a:xfrm>
          <a:off x="0" y="0"/>
          <a:ext cx="0" cy="0"/>
          <a:chOff x="0" y="0"/>
          <a:chExt cx="0" cy="0"/>
        </a:xfrm>
      </p:grpSpPr>
      <p:pic>
        <p:nvPicPr>
          <p:cNvPr id="81" name="Google Shape;81;p16" descr="hypothesis-mark.png"/>
          <p:cNvPicPr preferRelativeResize="0"/>
          <p:nvPr/>
        </p:nvPicPr>
        <p:blipFill>
          <a:blip r:embed="rId2">
            <a:alphaModFix/>
          </a:blip>
          <a:stretch>
            <a:fillRect/>
          </a:stretch>
        </p:blipFill>
        <p:spPr>
          <a:xfrm>
            <a:off x="11487784" y="6154451"/>
            <a:ext cx="342033" cy="399067"/>
          </a:xfrm>
          <a:prstGeom prst="rect">
            <a:avLst/>
          </a:prstGeom>
          <a:noFill/>
          <a:ln>
            <a:noFill/>
          </a:ln>
        </p:spPr>
      </p:pic>
      <p:sp>
        <p:nvSpPr>
          <p:cNvPr id="82" name="Google Shape;82;p16"/>
          <p:cNvSpPr txBox="1">
            <a:spLocks noGrp="1"/>
          </p:cNvSpPr>
          <p:nvPr>
            <p:ph type="title"/>
          </p:nvPr>
        </p:nvSpPr>
        <p:spPr>
          <a:xfrm>
            <a:off x="609600" y="444500"/>
            <a:ext cx="10972800" cy="825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000"/>
              <a:buFont typeface="Source Sans Pro"/>
              <a:buNone/>
              <a:defRPr sz="4000" b="1">
                <a:solidFill>
                  <a:schemeClr val="dk1"/>
                </a:solidFill>
                <a:latin typeface="Source Sans Pro"/>
                <a:ea typeface="Source Sans Pro"/>
                <a:cs typeface="Source Sans Pro"/>
                <a:sym typeface="Source Sans Pro"/>
              </a:defRPr>
            </a:lvl1pPr>
            <a:lvl2pPr lvl="1" rtl="0">
              <a:spcBef>
                <a:spcPts val="0"/>
              </a:spcBef>
              <a:spcAft>
                <a:spcPts val="0"/>
              </a:spcAft>
              <a:buClr>
                <a:schemeClr val="dk1"/>
              </a:buClr>
              <a:buSzPts val="3600"/>
              <a:buNone/>
              <a:defRPr sz="4800" b="1">
                <a:solidFill>
                  <a:schemeClr val="dk1"/>
                </a:solidFill>
              </a:defRPr>
            </a:lvl2pPr>
            <a:lvl3pPr lvl="2" rtl="0">
              <a:spcBef>
                <a:spcPts val="0"/>
              </a:spcBef>
              <a:spcAft>
                <a:spcPts val="0"/>
              </a:spcAft>
              <a:buClr>
                <a:schemeClr val="dk1"/>
              </a:buClr>
              <a:buSzPts val="3600"/>
              <a:buNone/>
              <a:defRPr sz="4800" b="1">
                <a:solidFill>
                  <a:schemeClr val="dk1"/>
                </a:solidFill>
              </a:defRPr>
            </a:lvl3pPr>
            <a:lvl4pPr lvl="3" rtl="0">
              <a:spcBef>
                <a:spcPts val="0"/>
              </a:spcBef>
              <a:spcAft>
                <a:spcPts val="0"/>
              </a:spcAft>
              <a:buClr>
                <a:schemeClr val="dk1"/>
              </a:buClr>
              <a:buSzPts val="3600"/>
              <a:buNone/>
              <a:defRPr sz="4800" b="1">
                <a:solidFill>
                  <a:schemeClr val="dk1"/>
                </a:solidFill>
              </a:defRPr>
            </a:lvl4pPr>
            <a:lvl5pPr lvl="4" rtl="0">
              <a:spcBef>
                <a:spcPts val="0"/>
              </a:spcBef>
              <a:spcAft>
                <a:spcPts val="0"/>
              </a:spcAft>
              <a:buClr>
                <a:schemeClr val="dk1"/>
              </a:buClr>
              <a:buSzPts val="3600"/>
              <a:buNone/>
              <a:defRPr sz="4800" b="1">
                <a:solidFill>
                  <a:schemeClr val="dk1"/>
                </a:solidFill>
              </a:defRPr>
            </a:lvl5pPr>
            <a:lvl6pPr lvl="5" rtl="0">
              <a:spcBef>
                <a:spcPts val="0"/>
              </a:spcBef>
              <a:spcAft>
                <a:spcPts val="0"/>
              </a:spcAft>
              <a:buClr>
                <a:schemeClr val="dk1"/>
              </a:buClr>
              <a:buSzPts val="3600"/>
              <a:buNone/>
              <a:defRPr sz="4800" b="1">
                <a:solidFill>
                  <a:schemeClr val="dk1"/>
                </a:solidFill>
              </a:defRPr>
            </a:lvl6pPr>
            <a:lvl7pPr lvl="6" rtl="0">
              <a:spcBef>
                <a:spcPts val="0"/>
              </a:spcBef>
              <a:spcAft>
                <a:spcPts val="0"/>
              </a:spcAft>
              <a:buClr>
                <a:schemeClr val="dk1"/>
              </a:buClr>
              <a:buSzPts val="3600"/>
              <a:buNone/>
              <a:defRPr sz="4800" b="1">
                <a:solidFill>
                  <a:schemeClr val="dk1"/>
                </a:solidFill>
              </a:defRPr>
            </a:lvl7pPr>
            <a:lvl8pPr lvl="7" rtl="0">
              <a:spcBef>
                <a:spcPts val="0"/>
              </a:spcBef>
              <a:spcAft>
                <a:spcPts val="0"/>
              </a:spcAft>
              <a:buClr>
                <a:schemeClr val="dk1"/>
              </a:buClr>
              <a:buSzPts val="3600"/>
              <a:buNone/>
              <a:defRPr sz="4800" b="1">
                <a:solidFill>
                  <a:schemeClr val="dk1"/>
                </a:solidFill>
              </a:defRPr>
            </a:lvl8pPr>
            <a:lvl9pPr lvl="8" rtl="0">
              <a:spcBef>
                <a:spcPts val="0"/>
              </a:spcBef>
              <a:spcAft>
                <a:spcPts val="0"/>
              </a:spcAft>
              <a:buClr>
                <a:schemeClr val="dk1"/>
              </a:buClr>
              <a:buSzPts val="3600"/>
              <a:buNone/>
              <a:defRPr sz="4800" b="1">
                <a:solidFill>
                  <a:schemeClr val="dk1"/>
                </a:solidFill>
              </a:defRPr>
            </a:lvl9pPr>
          </a:lstStyle>
          <a:p>
            <a:endParaRPr/>
          </a:p>
        </p:txBody>
      </p:sp>
    </p:spTree>
    <p:extLst>
      <p:ext uri="{BB962C8B-B14F-4D97-AF65-F5344CB8AC3E}">
        <p14:creationId xmlns:p14="http://schemas.microsoft.com/office/powerpoint/2010/main" val="2873484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D16A9C-7411-5242-A59C-816B8907E3BE}"/>
              </a:ext>
            </a:extLst>
          </p:cNvPr>
          <p:cNvGrpSpPr/>
          <p:nvPr/>
        </p:nvGrpSpPr>
        <p:grpSpPr>
          <a:xfrm>
            <a:off x="10290315" y="0"/>
            <a:ext cx="1901686" cy="6858000"/>
            <a:chOff x="10290315" y="0"/>
            <a:chExt cx="1901686" cy="6858000"/>
          </a:xfrm>
        </p:grpSpPr>
        <p:sp>
          <p:nvSpPr>
            <p:cNvPr id="20" name="Oval 19">
              <a:extLst>
                <a:ext uri="{FF2B5EF4-FFF2-40B4-BE49-F238E27FC236}">
                  <a16:creationId xmlns:a16="http://schemas.microsoft.com/office/drawing/2014/main" id="{A997260B-7D44-7049-B605-7FD6E6CE5612}"/>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5D6AF601-77C3-D74A-B1E5-7F33703A6927}"/>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4DFCA921-0F9E-2E41-A285-75409E25501A}"/>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20B9E03-438B-FC42-9DA1-835D5BC3FE8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4D670E1F-61CD-8940-A898-6D5092A78BB9}"/>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080C64CF-0C6A-3449-9709-AE038C4A7995}"/>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FEC46D5B-957F-A24C-8E36-CC71F660EC8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9058182F-7B5E-FD42-AFC6-A3848D8332AC}"/>
              </a:ext>
            </a:extLst>
          </p:cNvPr>
          <p:cNvSpPr>
            <a:spLocks noGrp="1"/>
          </p:cNvSpPr>
          <p:nvPr>
            <p:ph type="title"/>
          </p:nvPr>
        </p:nvSpPr>
        <p:spPr>
          <a:xfrm>
            <a:off x="566928" y="768096"/>
            <a:ext cx="7333488" cy="127101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D9E4DE-75C0-C841-A68D-9D7BBAD76C5E}"/>
              </a:ext>
            </a:extLst>
          </p:cNvPr>
          <p:cNvSpPr>
            <a:spLocks noGrp="1"/>
          </p:cNvSpPr>
          <p:nvPr>
            <p:ph type="body" idx="1"/>
          </p:nvPr>
        </p:nvSpPr>
        <p:spPr>
          <a:xfrm>
            <a:off x="562149"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5C87F7-356E-9E43-97A0-D972B22853DA}"/>
              </a:ext>
            </a:extLst>
          </p:cNvPr>
          <p:cNvSpPr>
            <a:spLocks noGrp="1"/>
          </p:cNvSpPr>
          <p:nvPr>
            <p:ph sz="half" idx="2"/>
          </p:nvPr>
        </p:nvSpPr>
        <p:spPr>
          <a:xfrm>
            <a:off x="562149" y="3189668"/>
            <a:ext cx="5239512" cy="2571557"/>
          </a:xfrm>
        </p:spPr>
        <p:txBody>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DAB4C28-30CB-CC4E-A25E-F4FEFA49BCA5}"/>
              </a:ext>
            </a:extLst>
          </p:cNvPr>
          <p:cNvSpPr>
            <a:spLocks noGrp="1"/>
          </p:cNvSpPr>
          <p:nvPr>
            <p:ph type="body" sz="quarter" idx="3"/>
          </p:nvPr>
        </p:nvSpPr>
        <p:spPr>
          <a:xfrm>
            <a:off x="6383066"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9ED0191-963B-1E4C-BEC5-9B42E39514A3}"/>
              </a:ext>
            </a:extLst>
          </p:cNvPr>
          <p:cNvSpPr>
            <a:spLocks noGrp="1"/>
          </p:cNvSpPr>
          <p:nvPr>
            <p:ph sz="quarter" idx="4"/>
          </p:nvPr>
        </p:nvSpPr>
        <p:spPr>
          <a:xfrm>
            <a:off x="6383066" y="3189668"/>
            <a:ext cx="5239512" cy="2571557"/>
          </a:xfrm>
        </p:spPr>
        <p:txBody>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F0E0BED-3EB7-BB4A-A556-FA967FB0115F}"/>
              </a:ext>
            </a:extLst>
          </p:cNvPr>
          <p:cNvSpPr>
            <a:spLocks noGrp="1"/>
          </p:cNvSpPr>
          <p:nvPr>
            <p:ph type="dt" sz="half" idx="10"/>
          </p:nvPr>
        </p:nvSpPr>
        <p:spPr/>
        <p:txBody>
          <a:bodyPr/>
          <a:lstStyle/>
          <a:p>
            <a:fld id="{A5B0A250-5CC0-1746-B209-08E8B0DAE6AF}" type="datetimeFigureOut">
              <a:rPr lang="en-US" smtClean="0"/>
              <a:t>4/4/23</a:t>
            </a:fld>
            <a:endParaRPr lang="en-US" dirty="0"/>
          </a:p>
        </p:txBody>
      </p:sp>
      <p:sp>
        <p:nvSpPr>
          <p:cNvPr id="8" name="Footer Placeholder 7">
            <a:extLst>
              <a:ext uri="{FF2B5EF4-FFF2-40B4-BE49-F238E27FC236}">
                <a16:creationId xmlns:a16="http://schemas.microsoft.com/office/drawing/2014/main" id="{B6A2466A-4D90-174C-B382-AC4674D7215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6EADE49-8082-214B-9742-5EE8DA2E9FFE}"/>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10" name="Straight Connector 9">
            <a:extLst>
              <a:ext uri="{FF2B5EF4-FFF2-40B4-BE49-F238E27FC236}">
                <a16:creationId xmlns:a16="http://schemas.microsoft.com/office/drawing/2014/main" id="{75E39200-18D5-014B-BAB8-FF5D0BA15E0C}"/>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9124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logo right)">
  <p:cSld name="Title only (logo right)">
    <p:spTree>
      <p:nvGrpSpPr>
        <p:cNvPr id="1" name="Shape 83"/>
        <p:cNvGrpSpPr/>
        <p:nvPr/>
      </p:nvGrpSpPr>
      <p:grpSpPr>
        <a:xfrm>
          <a:off x="0" y="0"/>
          <a:ext cx="0" cy="0"/>
          <a:chOff x="0" y="0"/>
          <a:chExt cx="0" cy="0"/>
        </a:xfrm>
      </p:grpSpPr>
      <p:pic>
        <p:nvPicPr>
          <p:cNvPr id="84" name="Google Shape;84;p17" descr="hypothesis-mark.png"/>
          <p:cNvPicPr preferRelativeResize="0"/>
          <p:nvPr/>
        </p:nvPicPr>
        <p:blipFill>
          <a:blip r:embed="rId2">
            <a:alphaModFix/>
          </a:blip>
          <a:stretch>
            <a:fillRect/>
          </a:stretch>
        </p:blipFill>
        <p:spPr>
          <a:xfrm>
            <a:off x="11487784" y="6154451"/>
            <a:ext cx="342033" cy="399067"/>
          </a:xfrm>
          <a:prstGeom prst="rect">
            <a:avLst/>
          </a:prstGeom>
          <a:noFill/>
          <a:ln>
            <a:noFill/>
          </a:ln>
        </p:spPr>
      </p:pic>
      <p:sp>
        <p:nvSpPr>
          <p:cNvPr id="85" name="Google Shape;85;p17"/>
          <p:cNvSpPr txBox="1">
            <a:spLocks noGrp="1"/>
          </p:cNvSpPr>
          <p:nvPr>
            <p:ph type="title"/>
          </p:nvPr>
        </p:nvSpPr>
        <p:spPr>
          <a:xfrm>
            <a:off x="609600" y="444500"/>
            <a:ext cx="10972800" cy="825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000"/>
              <a:buFont typeface="Source Sans Pro"/>
              <a:buNone/>
              <a:defRPr sz="4000" b="1">
                <a:solidFill>
                  <a:schemeClr val="dk1"/>
                </a:solidFill>
                <a:latin typeface="Source Sans Pro"/>
                <a:ea typeface="Source Sans Pro"/>
                <a:cs typeface="Source Sans Pro"/>
                <a:sym typeface="Source Sans Pro"/>
              </a:defRPr>
            </a:lvl1pPr>
            <a:lvl2pPr lvl="1" rtl="0">
              <a:spcBef>
                <a:spcPts val="0"/>
              </a:spcBef>
              <a:spcAft>
                <a:spcPts val="0"/>
              </a:spcAft>
              <a:buClr>
                <a:schemeClr val="dk1"/>
              </a:buClr>
              <a:buSzPts val="3600"/>
              <a:buNone/>
              <a:defRPr sz="4800" b="1">
                <a:solidFill>
                  <a:schemeClr val="dk1"/>
                </a:solidFill>
              </a:defRPr>
            </a:lvl2pPr>
            <a:lvl3pPr lvl="2" rtl="0">
              <a:spcBef>
                <a:spcPts val="0"/>
              </a:spcBef>
              <a:spcAft>
                <a:spcPts val="0"/>
              </a:spcAft>
              <a:buClr>
                <a:schemeClr val="dk1"/>
              </a:buClr>
              <a:buSzPts val="3600"/>
              <a:buNone/>
              <a:defRPr sz="4800" b="1">
                <a:solidFill>
                  <a:schemeClr val="dk1"/>
                </a:solidFill>
              </a:defRPr>
            </a:lvl3pPr>
            <a:lvl4pPr lvl="3" rtl="0">
              <a:spcBef>
                <a:spcPts val="0"/>
              </a:spcBef>
              <a:spcAft>
                <a:spcPts val="0"/>
              </a:spcAft>
              <a:buClr>
                <a:schemeClr val="dk1"/>
              </a:buClr>
              <a:buSzPts val="3600"/>
              <a:buNone/>
              <a:defRPr sz="4800" b="1">
                <a:solidFill>
                  <a:schemeClr val="dk1"/>
                </a:solidFill>
              </a:defRPr>
            </a:lvl4pPr>
            <a:lvl5pPr lvl="4" rtl="0">
              <a:spcBef>
                <a:spcPts val="0"/>
              </a:spcBef>
              <a:spcAft>
                <a:spcPts val="0"/>
              </a:spcAft>
              <a:buClr>
                <a:schemeClr val="dk1"/>
              </a:buClr>
              <a:buSzPts val="3600"/>
              <a:buNone/>
              <a:defRPr sz="4800" b="1">
                <a:solidFill>
                  <a:schemeClr val="dk1"/>
                </a:solidFill>
              </a:defRPr>
            </a:lvl5pPr>
            <a:lvl6pPr lvl="5" rtl="0">
              <a:spcBef>
                <a:spcPts val="0"/>
              </a:spcBef>
              <a:spcAft>
                <a:spcPts val="0"/>
              </a:spcAft>
              <a:buClr>
                <a:schemeClr val="dk1"/>
              </a:buClr>
              <a:buSzPts val="3600"/>
              <a:buNone/>
              <a:defRPr sz="4800" b="1">
                <a:solidFill>
                  <a:schemeClr val="dk1"/>
                </a:solidFill>
              </a:defRPr>
            </a:lvl6pPr>
            <a:lvl7pPr lvl="6" rtl="0">
              <a:spcBef>
                <a:spcPts val="0"/>
              </a:spcBef>
              <a:spcAft>
                <a:spcPts val="0"/>
              </a:spcAft>
              <a:buClr>
                <a:schemeClr val="dk1"/>
              </a:buClr>
              <a:buSzPts val="3600"/>
              <a:buNone/>
              <a:defRPr sz="4800" b="1">
                <a:solidFill>
                  <a:schemeClr val="dk1"/>
                </a:solidFill>
              </a:defRPr>
            </a:lvl7pPr>
            <a:lvl8pPr lvl="7" rtl="0">
              <a:spcBef>
                <a:spcPts val="0"/>
              </a:spcBef>
              <a:spcAft>
                <a:spcPts val="0"/>
              </a:spcAft>
              <a:buClr>
                <a:schemeClr val="dk1"/>
              </a:buClr>
              <a:buSzPts val="3600"/>
              <a:buNone/>
              <a:defRPr sz="4800" b="1">
                <a:solidFill>
                  <a:schemeClr val="dk1"/>
                </a:solidFill>
              </a:defRPr>
            </a:lvl8pPr>
            <a:lvl9pPr lvl="8" rtl="0">
              <a:spcBef>
                <a:spcPts val="0"/>
              </a:spcBef>
              <a:spcAft>
                <a:spcPts val="0"/>
              </a:spcAft>
              <a:buClr>
                <a:schemeClr val="dk1"/>
              </a:buClr>
              <a:buSzPts val="3600"/>
              <a:buNone/>
              <a:defRPr sz="4800" b="1">
                <a:solidFill>
                  <a:schemeClr val="dk1"/>
                </a:solidFill>
              </a:defRPr>
            </a:lvl9pPr>
          </a:lstStyle>
          <a:p>
            <a:endParaRPr/>
          </a:p>
        </p:txBody>
      </p:sp>
    </p:spTree>
    <p:extLst>
      <p:ext uri="{BB962C8B-B14F-4D97-AF65-F5344CB8AC3E}">
        <p14:creationId xmlns:p14="http://schemas.microsoft.com/office/powerpoint/2010/main" val="42061771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splay Product, text right">
  <p:cSld name="Display Product, text right">
    <p:bg>
      <p:bgPr>
        <a:solidFill>
          <a:srgbClr val="FFFFFF"/>
        </a:solidFill>
        <a:effectLst/>
      </p:bgPr>
    </p:bg>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5407833" y="525000"/>
            <a:ext cx="4352800" cy="1218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BD1C2B"/>
              </a:buClr>
              <a:buSzPts val="2600"/>
              <a:buNone/>
              <a:defRPr sz="3467">
                <a:solidFill>
                  <a:srgbClr val="BD1C2B"/>
                </a:solidFill>
              </a:defRPr>
            </a:lvl1pPr>
            <a:lvl2pPr lvl="1" rtl="0">
              <a:spcBef>
                <a:spcPts val="0"/>
              </a:spcBef>
              <a:spcAft>
                <a:spcPts val="0"/>
              </a:spcAft>
              <a:buClr>
                <a:srgbClr val="166DA5"/>
              </a:buClr>
              <a:buSzPts val="2400"/>
              <a:buNone/>
              <a:defRPr sz="3200">
                <a:solidFill>
                  <a:srgbClr val="166DA5"/>
                </a:solidFill>
              </a:defRPr>
            </a:lvl2pPr>
            <a:lvl3pPr lvl="2" rtl="0">
              <a:spcBef>
                <a:spcPts val="0"/>
              </a:spcBef>
              <a:spcAft>
                <a:spcPts val="0"/>
              </a:spcAft>
              <a:buClr>
                <a:srgbClr val="166DA5"/>
              </a:buClr>
              <a:buSzPts val="2400"/>
              <a:buNone/>
              <a:defRPr sz="3200">
                <a:solidFill>
                  <a:srgbClr val="166DA5"/>
                </a:solidFill>
              </a:defRPr>
            </a:lvl3pPr>
            <a:lvl4pPr lvl="3" rtl="0">
              <a:spcBef>
                <a:spcPts val="0"/>
              </a:spcBef>
              <a:spcAft>
                <a:spcPts val="0"/>
              </a:spcAft>
              <a:buClr>
                <a:srgbClr val="166DA5"/>
              </a:buClr>
              <a:buSzPts val="2400"/>
              <a:buNone/>
              <a:defRPr sz="3200">
                <a:solidFill>
                  <a:srgbClr val="166DA5"/>
                </a:solidFill>
              </a:defRPr>
            </a:lvl4pPr>
            <a:lvl5pPr lvl="4" rtl="0">
              <a:spcBef>
                <a:spcPts val="0"/>
              </a:spcBef>
              <a:spcAft>
                <a:spcPts val="0"/>
              </a:spcAft>
              <a:buClr>
                <a:srgbClr val="166DA5"/>
              </a:buClr>
              <a:buSzPts val="2400"/>
              <a:buNone/>
              <a:defRPr sz="3200">
                <a:solidFill>
                  <a:srgbClr val="166DA5"/>
                </a:solidFill>
              </a:defRPr>
            </a:lvl5pPr>
            <a:lvl6pPr lvl="5" rtl="0">
              <a:spcBef>
                <a:spcPts val="0"/>
              </a:spcBef>
              <a:spcAft>
                <a:spcPts val="0"/>
              </a:spcAft>
              <a:buClr>
                <a:srgbClr val="166DA5"/>
              </a:buClr>
              <a:buSzPts val="2400"/>
              <a:buNone/>
              <a:defRPr sz="3200">
                <a:solidFill>
                  <a:srgbClr val="166DA5"/>
                </a:solidFill>
              </a:defRPr>
            </a:lvl6pPr>
            <a:lvl7pPr lvl="6" rtl="0">
              <a:spcBef>
                <a:spcPts val="0"/>
              </a:spcBef>
              <a:spcAft>
                <a:spcPts val="0"/>
              </a:spcAft>
              <a:buClr>
                <a:srgbClr val="166DA5"/>
              </a:buClr>
              <a:buSzPts val="2400"/>
              <a:buNone/>
              <a:defRPr sz="3200">
                <a:solidFill>
                  <a:srgbClr val="166DA5"/>
                </a:solidFill>
              </a:defRPr>
            </a:lvl7pPr>
            <a:lvl8pPr lvl="7" rtl="0">
              <a:spcBef>
                <a:spcPts val="0"/>
              </a:spcBef>
              <a:spcAft>
                <a:spcPts val="0"/>
              </a:spcAft>
              <a:buClr>
                <a:srgbClr val="166DA5"/>
              </a:buClr>
              <a:buSzPts val="2400"/>
              <a:buNone/>
              <a:defRPr sz="3200">
                <a:solidFill>
                  <a:srgbClr val="166DA5"/>
                </a:solidFill>
              </a:defRPr>
            </a:lvl8pPr>
            <a:lvl9pPr lvl="8" rtl="0">
              <a:spcBef>
                <a:spcPts val="0"/>
              </a:spcBef>
              <a:spcAft>
                <a:spcPts val="0"/>
              </a:spcAft>
              <a:buClr>
                <a:srgbClr val="166DA5"/>
              </a:buClr>
              <a:buSzPts val="2400"/>
              <a:buNone/>
              <a:defRPr sz="3200">
                <a:solidFill>
                  <a:srgbClr val="166DA5"/>
                </a:solidFill>
              </a:defRPr>
            </a:lvl9pPr>
          </a:lstStyle>
          <a:p>
            <a:endParaRPr/>
          </a:p>
        </p:txBody>
      </p:sp>
      <p:sp>
        <p:nvSpPr>
          <p:cNvPr id="88" name="Google Shape;88;p18"/>
          <p:cNvSpPr txBox="1">
            <a:spLocks noGrp="1"/>
          </p:cNvSpPr>
          <p:nvPr>
            <p:ph type="body" idx="1"/>
          </p:nvPr>
        </p:nvSpPr>
        <p:spPr>
          <a:xfrm>
            <a:off x="5357367" y="2090067"/>
            <a:ext cx="5758000" cy="235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rgbClr val="666666"/>
              </a:buClr>
              <a:buSzPts val="1800"/>
              <a:buFont typeface="Roboto"/>
              <a:buChar char="▪"/>
              <a:defRPr>
                <a:solidFill>
                  <a:srgbClr val="666666"/>
                </a:solidFill>
                <a:latin typeface="Roboto"/>
                <a:ea typeface="Roboto"/>
                <a:cs typeface="Roboto"/>
                <a:sym typeface="Roboto"/>
              </a:defRPr>
            </a:lvl1pPr>
            <a:lvl2pPr marL="1219170" lvl="1" indent="-457189" rtl="0">
              <a:spcBef>
                <a:spcPts val="0"/>
              </a:spcBef>
              <a:spcAft>
                <a:spcPts val="0"/>
              </a:spcAft>
              <a:buClr>
                <a:srgbClr val="666666"/>
              </a:buClr>
              <a:buSzPts val="1800"/>
              <a:buFont typeface="Roboto"/>
              <a:buChar char="▫"/>
              <a:defRPr>
                <a:solidFill>
                  <a:srgbClr val="666666"/>
                </a:solidFill>
                <a:latin typeface="Roboto"/>
                <a:ea typeface="Roboto"/>
                <a:cs typeface="Roboto"/>
                <a:sym typeface="Roboto"/>
              </a:defRPr>
            </a:lvl2pPr>
            <a:lvl3pPr marL="1828754" lvl="2" indent="-457189" rtl="0">
              <a:spcBef>
                <a:spcPts val="0"/>
              </a:spcBef>
              <a:spcAft>
                <a:spcPts val="0"/>
              </a:spcAft>
              <a:buClr>
                <a:srgbClr val="666666"/>
              </a:buClr>
              <a:buSzPts val="1800"/>
              <a:buFont typeface="Roboto"/>
              <a:buChar char="▸"/>
              <a:defRPr>
                <a:solidFill>
                  <a:srgbClr val="666666"/>
                </a:solidFill>
                <a:latin typeface="Roboto"/>
                <a:ea typeface="Roboto"/>
                <a:cs typeface="Roboto"/>
                <a:sym typeface="Roboto"/>
              </a:defRPr>
            </a:lvl3pPr>
            <a:lvl4pPr marL="2438339" lvl="3" indent="-457189" rtl="0">
              <a:spcBef>
                <a:spcPts val="0"/>
              </a:spcBef>
              <a:spcAft>
                <a:spcPts val="0"/>
              </a:spcAft>
              <a:buClr>
                <a:srgbClr val="666666"/>
              </a:buClr>
              <a:buSzPts val="1800"/>
              <a:buFont typeface="Roboto"/>
              <a:buChar char="▹"/>
              <a:defRPr>
                <a:solidFill>
                  <a:srgbClr val="666666"/>
                </a:solidFill>
                <a:latin typeface="Roboto"/>
                <a:ea typeface="Roboto"/>
                <a:cs typeface="Roboto"/>
                <a:sym typeface="Roboto"/>
              </a:defRPr>
            </a:lvl4pPr>
            <a:lvl5pPr marL="3047924" lvl="4" indent="-457189" rtl="0">
              <a:spcBef>
                <a:spcPts val="0"/>
              </a:spcBef>
              <a:spcAft>
                <a:spcPts val="0"/>
              </a:spcAft>
              <a:buClr>
                <a:srgbClr val="666666"/>
              </a:buClr>
              <a:buSzPts val="1800"/>
              <a:buFont typeface="Roboto"/>
              <a:buChar char="▹"/>
              <a:defRPr>
                <a:solidFill>
                  <a:srgbClr val="666666"/>
                </a:solidFill>
                <a:latin typeface="Roboto"/>
                <a:ea typeface="Roboto"/>
                <a:cs typeface="Roboto"/>
                <a:sym typeface="Roboto"/>
              </a:defRPr>
            </a:lvl5pPr>
            <a:lvl6pPr marL="3657509" lvl="5" indent="-457189" rtl="0">
              <a:spcBef>
                <a:spcPts val="0"/>
              </a:spcBef>
              <a:spcAft>
                <a:spcPts val="0"/>
              </a:spcAft>
              <a:buClr>
                <a:srgbClr val="666666"/>
              </a:buClr>
              <a:buSzPts val="1800"/>
              <a:buFont typeface="Roboto"/>
              <a:buChar char="▹"/>
              <a:defRPr>
                <a:solidFill>
                  <a:srgbClr val="666666"/>
                </a:solidFill>
                <a:latin typeface="Roboto"/>
                <a:ea typeface="Roboto"/>
                <a:cs typeface="Roboto"/>
                <a:sym typeface="Roboto"/>
              </a:defRPr>
            </a:lvl6pPr>
            <a:lvl7pPr marL="4267093" lvl="6" indent="-457189" rtl="0">
              <a:spcBef>
                <a:spcPts val="0"/>
              </a:spcBef>
              <a:spcAft>
                <a:spcPts val="0"/>
              </a:spcAft>
              <a:buClr>
                <a:srgbClr val="666666"/>
              </a:buClr>
              <a:buSzPts val="1800"/>
              <a:buFont typeface="Roboto"/>
              <a:buChar char="▹"/>
              <a:defRPr>
                <a:solidFill>
                  <a:srgbClr val="666666"/>
                </a:solidFill>
                <a:latin typeface="Roboto"/>
                <a:ea typeface="Roboto"/>
                <a:cs typeface="Roboto"/>
                <a:sym typeface="Roboto"/>
              </a:defRPr>
            </a:lvl7pPr>
            <a:lvl8pPr marL="4876678" lvl="7" indent="-457189" rtl="0">
              <a:spcBef>
                <a:spcPts val="0"/>
              </a:spcBef>
              <a:spcAft>
                <a:spcPts val="0"/>
              </a:spcAft>
              <a:buClr>
                <a:srgbClr val="666666"/>
              </a:buClr>
              <a:buSzPts val="1800"/>
              <a:buFont typeface="Roboto"/>
              <a:buChar char="▹"/>
              <a:defRPr>
                <a:solidFill>
                  <a:srgbClr val="666666"/>
                </a:solidFill>
                <a:latin typeface="Roboto"/>
                <a:ea typeface="Roboto"/>
                <a:cs typeface="Roboto"/>
                <a:sym typeface="Roboto"/>
              </a:defRPr>
            </a:lvl8pPr>
            <a:lvl9pPr marL="5486263" lvl="8" indent="-457189" rtl="0">
              <a:spcBef>
                <a:spcPts val="0"/>
              </a:spcBef>
              <a:spcAft>
                <a:spcPts val="0"/>
              </a:spcAft>
              <a:buClr>
                <a:srgbClr val="666666"/>
              </a:buClr>
              <a:buSzPts val="1800"/>
              <a:buFont typeface="Roboto"/>
              <a:buChar char="▹"/>
              <a:defRPr>
                <a:solidFill>
                  <a:srgbClr val="666666"/>
                </a:solidFill>
                <a:latin typeface="Roboto"/>
                <a:ea typeface="Roboto"/>
                <a:cs typeface="Roboto"/>
                <a:sym typeface="Roboto"/>
              </a:defRPr>
            </a:lvl9pPr>
          </a:lstStyle>
          <a:p>
            <a:endParaRPr/>
          </a:p>
        </p:txBody>
      </p:sp>
      <p:sp>
        <p:nvSpPr>
          <p:cNvPr id="89" name="Google Shape;89;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90" name="Google Shape;90;p18"/>
          <p:cNvPicPr preferRelativeResize="0"/>
          <p:nvPr/>
        </p:nvPicPr>
        <p:blipFill rotWithShape="1">
          <a:blip r:embed="rId2">
            <a:alphaModFix/>
          </a:blip>
          <a:srcRect l="38442"/>
          <a:stretch/>
        </p:blipFill>
        <p:spPr>
          <a:xfrm>
            <a:off x="-1" y="921333"/>
            <a:ext cx="6800301" cy="5589765"/>
          </a:xfrm>
          <a:prstGeom prst="rect">
            <a:avLst/>
          </a:prstGeom>
          <a:noFill/>
          <a:ln>
            <a:noFill/>
          </a:ln>
        </p:spPr>
      </p:pic>
      <p:sp>
        <p:nvSpPr>
          <p:cNvPr id="91" name="Google Shape;91;p18"/>
          <p:cNvSpPr txBox="1"/>
          <p:nvPr/>
        </p:nvSpPr>
        <p:spPr>
          <a:xfrm>
            <a:off x="240683" y="6336000"/>
            <a:ext cx="2674000" cy="310000"/>
          </a:xfrm>
          <a:prstGeom prst="rect">
            <a:avLst/>
          </a:prstGeom>
          <a:noFill/>
          <a:ln>
            <a:noFill/>
          </a:ln>
        </p:spPr>
        <p:txBody>
          <a:bodyPr spcFirstLastPara="1" wrap="square" lIns="121900" tIns="60933" rIns="121900" bIns="60933" anchor="t" anchorCtr="0">
            <a:noAutofit/>
          </a:bodyPr>
          <a:lstStyle/>
          <a:p>
            <a:pPr marL="0" lvl="0" indent="0" algn="l" rtl="0">
              <a:spcBef>
                <a:spcPts val="0"/>
              </a:spcBef>
              <a:spcAft>
                <a:spcPts val="0"/>
              </a:spcAft>
              <a:buClr>
                <a:schemeClr val="lt1"/>
              </a:buClr>
              <a:buFont typeface="Helvetica Neue"/>
              <a:buNone/>
            </a:pPr>
            <a:r>
              <a:rPr lang="en" sz="933">
                <a:solidFill>
                  <a:srgbClr val="666666"/>
                </a:solidFill>
                <a:latin typeface="Roboto"/>
                <a:ea typeface="Roboto"/>
                <a:cs typeface="Roboto"/>
                <a:sym typeface="Roboto"/>
              </a:rPr>
              <a:t>© 2022 Hypothesis Company </a:t>
            </a:r>
            <a:endParaRPr sz="933">
              <a:solidFill>
                <a:srgbClr val="666666"/>
              </a:solidFill>
              <a:latin typeface="Roboto"/>
              <a:ea typeface="Roboto"/>
              <a:cs typeface="Roboto"/>
              <a:sym typeface="Roboto"/>
            </a:endParaRPr>
          </a:p>
        </p:txBody>
      </p:sp>
      <p:pic>
        <p:nvPicPr>
          <p:cNvPr id="92" name="Google Shape;92;p18"/>
          <p:cNvPicPr preferRelativeResize="0"/>
          <p:nvPr/>
        </p:nvPicPr>
        <p:blipFill>
          <a:blip r:embed="rId3">
            <a:alphaModFix/>
          </a:blip>
          <a:stretch>
            <a:fillRect/>
          </a:stretch>
        </p:blipFill>
        <p:spPr>
          <a:xfrm>
            <a:off x="10019902" y="414700"/>
            <a:ext cx="1902101" cy="434200"/>
          </a:xfrm>
          <a:prstGeom prst="rect">
            <a:avLst/>
          </a:prstGeom>
          <a:noFill/>
          <a:ln>
            <a:noFill/>
          </a:ln>
        </p:spPr>
      </p:pic>
    </p:spTree>
    <p:extLst>
      <p:ext uri="{BB962C8B-B14F-4D97-AF65-F5344CB8AC3E}">
        <p14:creationId xmlns:p14="http://schemas.microsoft.com/office/powerpoint/2010/main" val="14906046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93"/>
        <p:cNvGrpSpPr/>
        <p:nvPr/>
      </p:nvGrpSpPr>
      <p:grpSpPr>
        <a:xfrm>
          <a:off x="0" y="0"/>
          <a:ext cx="0" cy="0"/>
          <a:chOff x="0" y="0"/>
          <a:chExt cx="0" cy="0"/>
        </a:xfrm>
      </p:grpSpPr>
      <p:sp>
        <p:nvSpPr>
          <p:cNvPr id="94" name="Google Shape;94;p19"/>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6933"/>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95" name="Google Shape;95;p19"/>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96" name="Google Shape;96;p1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829345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4BFCA80-3149-4E77-8A10-61897EDA3B46}" type="datetime1">
              <a:rPr lang="en-US" smtClean="0"/>
              <a:t>4/4/23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446774762"/>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29C9D3-68C8-4C7B-8900-91931799374E}" type="datetime1">
              <a:rPr lang="en-US" smtClean="0"/>
              <a:t>4/4/23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0239009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269B228F-8597-4214-9AEE-4076FD5CA715}" type="datetime1">
              <a:rPr lang="en-US" smtClean="0"/>
              <a:t>4/4/23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793455103"/>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CC27F8CC-B120-4B42-BEE7-63A5350889A2}" type="datetime1">
              <a:rPr lang="en-US" smtClean="0"/>
              <a:t>4/4/23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4348621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A2B52B98-6AEB-475D-82BB-A785B0B1CD52}" type="datetime1">
              <a:rPr lang="en-US" smtClean="0"/>
              <a:t>4/4/23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26293149"/>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FD7C53-E53C-41B3-812A-684A050FC715}" type="datetime1">
              <a:rPr lang="en-US" smtClean="0"/>
              <a:t>4/4/23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376636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D1511-E534-4630-A1C6-AD2AF8D54CE5}" type="datetime1">
              <a:rPr lang="en-US" smtClean="0"/>
              <a:t>4/4/23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730135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7DF52F6-A06E-0343-95B8-DAAC38DB4B8C}"/>
              </a:ext>
            </a:extLst>
          </p:cNvPr>
          <p:cNvGrpSpPr/>
          <p:nvPr/>
        </p:nvGrpSpPr>
        <p:grpSpPr>
          <a:xfrm>
            <a:off x="10290315" y="0"/>
            <a:ext cx="1901686" cy="6858000"/>
            <a:chOff x="10290315" y="0"/>
            <a:chExt cx="1901686" cy="6858000"/>
          </a:xfrm>
        </p:grpSpPr>
        <p:sp>
          <p:nvSpPr>
            <p:cNvPr id="16" name="Oval 15">
              <a:extLst>
                <a:ext uri="{FF2B5EF4-FFF2-40B4-BE49-F238E27FC236}">
                  <a16:creationId xmlns:a16="http://schemas.microsoft.com/office/drawing/2014/main" id="{67092C52-7052-0749-9DA0-9374DBF495AE}"/>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C64E1C2F-81E1-C44D-859C-946596C950F2}"/>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53626485-4263-0A44-9561-E278A7056C33}"/>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7D45AAB5-3CCC-DE4A-A962-3702911B55CC}"/>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8CAFB16F-8EDE-D44F-A51E-34EDC41E7404}"/>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DCD51329-732C-BB4C-98E5-715BAF9F8853}"/>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192B5D44-BC55-AF4C-984D-C8231B22F80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FA1E9E2-564E-7049-A22F-BB5B876BABB5}"/>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B6359D05-C08D-7747-B2FC-3F62B3357315}"/>
              </a:ext>
            </a:extLst>
          </p:cNvPr>
          <p:cNvSpPr>
            <a:spLocks noGrp="1"/>
          </p:cNvSpPr>
          <p:nvPr>
            <p:ph type="dt" sz="half" idx="10"/>
          </p:nvPr>
        </p:nvSpPr>
        <p:spPr/>
        <p:txBody>
          <a:bodyPr/>
          <a:lstStyle/>
          <a:p>
            <a:fld id="{A5B0A250-5CC0-1746-B209-08E8B0DAE6AF}" type="datetimeFigureOut">
              <a:rPr lang="en-US" smtClean="0"/>
              <a:t>4/4/23</a:t>
            </a:fld>
            <a:endParaRPr lang="en-US" dirty="0"/>
          </a:p>
        </p:txBody>
      </p:sp>
      <p:sp>
        <p:nvSpPr>
          <p:cNvPr id="4" name="Footer Placeholder 3">
            <a:extLst>
              <a:ext uri="{FF2B5EF4-FFF2-40B4-BE49-F238E27FC236}">
                <a16:creationId xmlns:a16="http://schemas.microsoft.com/office/drawing/2014/main" id="{8E2FF615-BB08-A844-B689-BAA7C50407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63A67D-F96F-4849-8C83-49CC3A6539BB}"/>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6" name="Straight Connector 5">
            <a:extLst>
              <a:ext uri="{FF2B5EF4-FFF2-40B4-BE49-F238E27FC236}">
                <a16:creationId xmlns:a16="http://schemas.microsoft.com/office/drawing/2014/main" id="{1DCFAAB9-2B6B-8D4C-A748-433E2C393EA6}"/>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5724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C5789630-DBCB-471E-ABE0-D32F6A692637}" type="datetime1">
              <a:rPr lang="en-US" smtClean="0"/>
              <a:t>4/4/23</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8671465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A341631A-C749-4F96-9D50-34B67FA138ED}" type="datetime1">
              <a:rPr lang="en-US" smtClean="0"/>
              <a:t>4/4/23</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8888520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4E9CD1-1044-4815-9F42-749864AB9AF7}" type="datetime1">
              <a:rPr lang="en-US" smtClean="0"/>
              <a:t>4/4/23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8825587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521573-514C-4F42-BCAD-23F0FC3E15F0}" type="datetime1">
              <a:rPr lang="en-US" smtClean="0"/>
              <a:t>4/4/23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9659597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6A6B9-5CD0-4F9E-9B81-1070B40A9FC3}"/>
              </a:ext>
            </a:extLst>
          </p:cNvPr>
          <p:cNvSpPr>
            <a:spLocks noGrp="1"/>
          </p:cNvSpPr>
          <p:nvPr>
            <p:ph type="ctrTitle"/>
          </p:nvPr>
        </p:nvSpPr>
        <p:spPr>
          <a:xfrm>
            <a:off x="1524000" y="1122363"/>
            <a:ext cx="9144000" cy="2387600"/>
          </a:xfrm>
        </p:spPr>
        <p:txBody>
          <a:bodyPr anchor="b"/>
          <a:lstStyle>
            <a:lvl1pPr algn="ctr">
              <a:defRPr sz="4368"/>
            </a:lvl1pPr>
          </a:lstStyle>
          <a:p>
            <a:r>
              <a:rPr lang="en-US"/>
              <a:t>Click to edit Master title style</a:t>
            </a:r>
          </a:p>
        </p:txBody>
      </p:sp>
      <p:sp>
        <p:nvSpPr>
          <p:cNvPr id="3" name="Subtitle 2">
            <a:extLst>
              <a:ext uri="{FF2B5EF4-FFF2-40B4-BE49-F238E27FC236}">
                <a16:creationId xmlns:a16="http://schemas.microsoft.com/office/drawing/2014/main" id="{B6BD1A0B-0BE4-4E27-83DD-03EB62CED70D}"/>
              </a:ext>
            </a:extLst>
          </p:cNvPr>
          <p:cNvSpPr>
            <a:spLocks noGrp="1"/>
          </p:cNvSpPr>
          <p:nvPr>
            <p:ph type="subTitle" idx="1"/>
          </p:nvPr>
        </p:nvSpPr>
        <p:spPr>
          <a:xfrm>
            <a:off x="1524000" y="3602038"/>
            <a:ext cx="9144000" cy="1655762"/>
          </a:xfrm>
        </p:spPr>
        <p:txBody>
          <a:bodyPr/>
          <a:lstStyle>
            <a:lvl1pPr marL="0" indent="0" algn="ctr">
              <a:buNone/>
              <a:defRPr sz="1747"/>
            </a:lvl1pPr>
            <a:lvl2pPr marL="332832" indent="0" algn="ctr">
              <a:buNone/>
              <a:defRPr sz="1456"/>
            </a:lvl2pPr>
            <a:lvl3pPr marL="665665" indent="0" algn="ctr">
              <a:buNone/>
              <a:defRPr sz="1310"/>
            </a:lvl3pPr>
            <a:lvl4pPr marL="998497" indent="0" algn="ctr">
              <a:buNone/>
              <a:defRPr sz="1165"/>
            </a:lvl4pPr>
            <a:lvl5pPr marL="1331330" indent="0" algn="ctr">
              <a:buNone/>
              <a:defRPr sz="1165"/>
            </a:lvl5pPr>
            <a:lvl6pPr marL="1664162" indent="0" algn="ctr">
              <a:buNone/>
              <a:defRPr sz="1165"/>
            </a:lvl6pPr>
            <a:lvl7pPr marL="1996995" indent="0" algn="ctr">
              <a:buNone/>
              <a:defRPr sz="1165"/>
            </a:lvl7pPr>
            <a:lvl8pPr marL="2329827" indent="0" algn="ctr">
              <a:buNone/>
              <a:defRPr sz="1165"/>
            </a:lvl8pPr>
            <a:lvl9pPr marL="2662660" indent="0" algn="ctr">
              <a:buNone/>
              <a:defRPr sz="1165"/>
            </a:lvl9pPr>
          </a:lstStyle>
          <a:p>
            <a:r>
              <a:rPr lang="en-US"/>
              <a:t>Click to edit Master subtitle style</a:t>
            </a:r>
          </a:p>
        </p:txBody>
      </p:sp>
      <p:sp>
        <p:nvSpPr>
          <p:cNvPr id="4" name="Date Placeholder 3">
            <a:extLst>
              <a:ext uri="{FF2B5EF4-FFF2-40B4-BE49-F238E27FC236}">
                <a16:creationId xmlns:a16="http://schemas.microsoft.com/office/drawing/2014/main" id="{BD25812F-726F-4634-A68D-1A61D67719E5}"/>
              </a:ext>
            </a:extLst>
          </p:cNvPr>
          <p:cNvSpPr>
            <a:spLocks noGrp="1"/>
          </p:cNvSpPr>
          <p:nvPr>
            <p:ph type="dt" sz="half" idx="10"/>
          </p:nvPr>
        </p:nvSpPr>
        <p:spPr/>
        <p:txBody>
          <a:bodyPr/>
          <a:lstStyle/>
          <a:p>
            <a:fld id="{52AEF144-C65E-454C-A6D3-EF855D00F6DE}" type="datetimeFigureOut">
              <a:rPr lang="en-US" smtClean="0"/>
              <a:t>4/4/23</a:t>
            </a:fld>
            <a:endParaRPr lang="en-US"/>
          </a:p>
        </p:txBody>
      </p:sp>
      <p:sp>
        <p:nvSpPr>
          <p:cNvPr id="5" name="Footer Placeholder 4">
            <a:extLst>
              <a:ext uri="{FF2B5EF4-FFF2-40B4-BE49-F238E27FC236}">
                <a16:creationId xmlns:a16="http://schemas.microsoft.com/office/drawing/2014/main" id="{8C552678-0F8B-4CC7-8937-F64A8B22D5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43FCB3-1B99-4682-A316-19C731C17054}"/>
              </a:ext>
            </a:extLst>
          </p:cNvPr>
          <p:cNvSpPr>
            <a:spLocks noGrp="1"/>
          </p:cNvSpPr>
          <p:nvPr>
            <p:ph type="sldNum" sz="quarter" idx="12"/>
          </p:nvPr>
        </p:nvSpPr>
        <p:spPr/>
        <p:txBody>
          <a:bodyPr/>
          <a:lstStyle/>
          <a:p>
            <a:fld id="{CC39E0C6-7E63-4E4E-A980-C02DCCC5CB94}" type="slidenum">
              <a:rPr lang="en-US" smtClean="0"/>
              <a:t>‹#›</a:t>
            </a:fld>
            <a:endParaRPr lang="en-US"/>
          </a:p>
        </p:txBody>
      </p:sp>
    </p:spTree>
    <p:extLst>
      <p:ext uri="{BB962C8B-B14F-4D97-AF65-F5344CB8AC3E}">
        <p14:creationId xmlns:p14="http://schemas.microsoft.com/office/powerpoint/2010/main" val="6860704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89C4E-C128-4301-A423-0C1EB2EB0F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4D4784-6E5A-4E76-AC70-4F5601F65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5321D-D787-4685-8D60-4CC083CB357F}"/>
              </a:ext>
            </a:extLst>
          </p:cNvPr>
          <p:cNvSpPr>
            <a:spLocks noGrp="1"/>
          </p:cNvSpPr>
          <p:nvPr>
            <p:ph type="dt" sz="half" idx="10"/>
          </p:nvPr>
        </p:nvSpPr>
        <p:spPr/>
        <p:txBody>
          <a:bodyPr/>
          <a:lstStyle/>
          <a:p>
            <a:fld id="{52AEF144-C65E-454C-A6D3-EF855D00F6DE}" type="datetimeFigureOut">
              <a:rPr lang="en-US" smtClean="0"/>
              <a:t>4/4/23</a:t>
            </a:fld>
            <a:endParaRPr lang="en-US"/>
          </a:p>
        </p:txBody>
      </p:sp>
      <p:sp>
        <p:nvSpPr>
          <p:cNvPr id="5" name="Footer Placeholder 4">
            <a:extLst>
              <a:ext uri="{FF2B5EF4-FFF2-40B4-BE49-F238E27FC236}">
                <a16:creationId xmlns:a16="http://schemas.microsoft.com/office/drawing/2014/main" id="{AB0F721C-422B-4EE1-A7A0-549D8CBC09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3AA5A-5282-4259-9AFC-8FCB661D6778}"/>
              </a:ext>
            </a:extLst>
          </p:cNvPr>
          <p:cNvSpPr>
            <a:spLocks noGrp="1"/>
          </p:cNvSpPr>
          <p:nvPr>
            <p:ph type="sldNum" sz="quarter" idx="12"/>
          </p:nvPr>
        </p:nvSpPr>
        <p:spPr/>
        <p:txBody>
          <a:bodyPr/>
          <a:lstStyle/>
          <a:p>
            <a:fld id="{CC39E0C6-7E63-4E4E-A980-C02DCCC5CB94}" type="slidenum">
              <a:rPr lang="en-US" smtClean="0"/>
              <a:t>‹#›</a:t>
            </a:fld>
            <a:endParaRPr lang="en-US"/>
          </a:p>
        </p:txBody>
      </p:sp>
    </p:spTree>
    <p:extLst>
      <p:ext uri="{BB962C8B-B14F-4D97-AF65-F5344CB8AC3E}">
        <p14:creationId xmlns:p14="http://schemas.microsoft.com/office/powerpoint/2010/main" val="17656209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B81DE-A333-4BF9-A4CC-12D12950C1E7}"/>
              </a:ext>
            </a:extLst>
          </p:cNvPr>
          <p:cNvSpPr>
            <a:spLocks noGrp="1"/>
          </p:cNvSpPr>
          <p:nvPr>
            <p:ph type="title"/>
          </p:nvPr>
        </p:nvSpPr>
        <p:spPr>
          <a:xfrm>
            <a:off x="831850" y="1709739"/>
            <a:ext cx="10515600" cy="2852737"/>
          </a:xfrm>
        </p:spPr>
        <p:txBody>
          <a:bodyPr anchor="b"/>
          <a:lstStyle>
            <a:lvl1pPr>
              <a:defRPr sz="4368"/>
            </a:lvl1pPr>
          </a:lstStyle>
          <a:p>
            <a:r>
              <a:rPr lang="en-US"/>
              <a:t>Click to edit Master title style</a:t>
            </a:r>
          </a:p>
        </p:txBody>
      </p:sp>
      <p:sp>
        <p:nvSpPr>
          <p:cNvPr id="3" name="Text Placeholder 2">
            <a:extLst>
              <a:ext uri="{FF2B5EF4-FFF2-40B4-BE49-F238E27FC236}">
                <a16:creationId xmlns:a16="http://schemas.microsoft.com/office/drawing/2014/main" id="{65170D60-06E5-4EDF-A6AF-35D174B7E3CC}"/>
              </a:ext>
            </a:extLst>
          </p:cNvPr>
          <p:cNvSpPr>
            <a:spLocks noGrp="1"/>
          </p:cNvSpPr>
          <p:nvPr>
            <p:ph type="body" idx="1"/>
          </p:nvPr>
        </p:nvSpPr>
        <p:spPr>
          <a:xfrm>
            <a:off x="831850" y="4589464"/>
            <a:ext cx="10515600" cy="1500187"/>
          </a:xfrm>
        </p:spPr>
        <p:txBody>
          <a:bodyPr/>
          <a:lstStyle>
            <a:lvl1pPr marL="0" indent="0">
              <a:buNone/>
              <a:defRPr sz="1747">
                <a:solidFill>
                  <a:schemeClr val="tx1">
                    <a:tint val="75000"/>
                  </a:schemeClr>
                </a:solidFill>
              </a:defRPr>
            </a:lvl1pPr>
            <a:lvl2pPr marL="332832" indent="0">
              <a:buNone/>
              <a:defRPr sz="1456">
                <a:solidFill>
                  <a:schemeClr val="tx1">
                    <a:tint val="75000"/>
                  </a:schemeClr>
                </a:solidFill>
              </a:defRPr>
            </a:lvl2pPr>
            <a:lvl3pPr marL="665665" indent="0">
              <a:buNone/>
              <a:defRPr sz="1310">
                <a:solidFill>
                  <a:schemeClr val="tx1">
                    <a:tint val="75000"/>
                  </a:schemeClr>
                </a:solidFill>
              </a:defRPr>
            </a:lvl3pPr>
            <a:lvl4pPr marL="998497" indent="0">
              <a:buNone/>
              <a:defRPr sz="1165">
                <a:solidFill>
                  <a:schemeClr val="tx1">
                    <a:tint val="75000"/>
                  </a:schemeClr>
                </a:solidFill>
              </a:defRPr>
            </a:lvl4pPr>
            <a:lvl5pPr marL="1331330" indent="0">
              <a:buNone/>
              <a:defRPr sz="1165">
                <a:solidFill>
                  <a:schemeClr val="tx1">
                    <a:tint val="75000"/>
                  </a:schemeClr>
                </a:solidFill>
              </a:defRPr>
            </a:lvl5pPr>
            <a:lvl6pPr marL="1664162" indent="0">
              <a:buNone/>
              <a:defRPr sz="1165">
                <a:solidFill>
                  <a:schemeClr val="tx1">
                    <a:tint val="75000"/>
                  </a:schemeClr>
                </a:solidFill>
              </a:defRPr>
            </a:lvl6pPr>
            <a:lvl7pPr marL="1996995" indent="0">
              <a:buNone/>
              <a:defRPr sz="1165">
                <a:solidFill>
                  <a:schemeClr val="tx1">
                    <a:tint val="75000"/>
                  </a:schemeClr>
                </a:solidFill>
              </a:defRPr>
            </a:lvl7pPr>
            <a:lvl8pPr marL="2329827" indent="0">
              <a:buNone/>
              <a:defRPr sz="1165">
                <a:solidFill>
                  <a:schemeClr val="tx1">
                    <a:tint val="75000"/>
                  </a:schemeClr>
                </a:solidFill>
              </a:defRPr>
            </a:lvl8pPr>
            <a:lvl9pPr marL="2662660" indent="0">
              <a:buNone/>
              <a:defRPr sz="1165">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32BD0B-3C0D-424C-B1D4-B78C20BEE064}"/>
              </a:ext>
            </a:extLst>
          </p:cNvPr>
          <p:cNvSpPr>
            <a:spLocks noGrp="1"/>
          </p:cNvSpPr>
          <p:nvPr>
            <p:ph type="dt" sz="half" idx="10"/>
          </p:nvPr>
        </p:nvSpPr>
        <p:spPr/>
        <p:txBody>
          <a:bodyPr/>
          <a:lstStyle/>
          <a:p>
            <a:fld id="{52AEF144-C65E-454C-A6D3-EF855D00F6DE}" type="datetimeFigureOut">
              <a:rPr lang="en-US" smtClean="0"/>
              <a:t>4/4/23</a:t>
            </a:fld>
            <a:endParaRPr lang="en-US"/>
          </a:p>
        </p:txBody>
      </p:sp>
      <p:sp>
        <p:nvSpPr>
          <p:cNvPr id="5" name="Footer Placeholder 4">
            <a:extLst>
              <a:ext uri="{FF2B5EF4-FFF2-40B4-BE49-F238E27FC236}">
                <a16:creationId xmlns:a16="http://schemas.microsoft.com/office/drawing/2014/main" id="{38A316E4-12B5-44E1-B7B4-41969F79DA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5F4A9F-634D-4D5B-9D3F-6A05AD0EA15D}"/>
              </a:ext>
            </a:extLst>
          </p:cNvPr>
          <p:cNvSpPr>
            <a:spLocks noGrp="1"/>
          </p:cNvSpPr>
          <p:nvPr>
            <p:ph type="sldNum" sz="quarter" idx="12"/>
          </p:nvPr>
        </p:nvSpPr>
        <p:spPr/>
        <p:txBody>
          <a:bodyPr/>
          <a:lstStyle/>
          <a:p>
            <a:fld id="{CC39E0C6-7E63-4E4E-A980-C02DCCC5CB94}" type="slidenum">
              <a:rPr lang="en-US" smtClean="0"/>
              <a:t>‹#›</a:t>
            </a:fld>
            <a:endParaRPr lang="en-US"/>
          </a:p>
        </p:txBody>
      </p:sp>
    </p:spTree>
    <p:extLst>
      <p:ext uri="{BB962C8B-B14F-4D97-AF65-F5344CB8AC3E}">
        <p14:creationId xmlns:p14="http://schemas.microsoft.com/office/powerpoint/2010/main" val="6040950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68803-2B62-4961-B28C-5212A190CC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8603A-81EA-4B7E-BC6E-3692DE05D8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455C4A-8061-421C-9D8A-E27B48B773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72F7E6-A4C8-4EC4-891F-67414899D11F}"/>
              </a:ext>
            </a:extLst>
          </p:cNvPr>
          <p:cNvSpPr>
            <a:spLocks noGrp="1"/>
          </p:cNvSpPr>
          <p:nvPr>
            <p:ph type="dt" sz="half" idx="10"/>
          </p:nvPr>
        </p:nvSpPr>
        <p:spPr/>
        <p:txBody>
          <a:bodyPr/>
          <a:lstStyle/>
          <a:p>
            <a:fld id="{52AEF144-C65E-454C-A6D3-EF855D00F6DE}" type="datetimeFigureOut">
              <a:rPr lang="en-US" smtClean="0"/>
              <a:t>4/4/23</a:t>
            </a:fld>
            <a:endParaRPr lang="en-US"/>
          </a:p>
        </p:txBody>
      </p:sp>
      <p:sp>
        <p:nvSpPr>
          <p:cNvPr id="6" name="Footer Placeholder 5">
            <a:extLst>
              <a:ext uri="{FF2B5EF4-FFF2-40B4-BE49-F238E27FC236}">
                <a16:creationId xmlns:a16="http://schemas.microsoft.com/office/drawing/2014/main" id="{FE0E4C6A-4399-493D-BF6A-830D651D5C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0DC58-86F3-462B-B158-B842FCF627AA}"/>
              </a:ext>
            </a:extLst>
          </p:cNvPr>
          <p:cNvSpPr>
            <a:spLocks noGrp="1"/>
          </p:cNvSpPr>
          <p:nvPr>
            <p:ph type="sldNum" sz="quarter" idx="12"/>
          </p:nvPr>
        </p:nvSpPr>
        <p:spPr/>
        <p:txBody>
          <a:bodyPr/>
          <a:lstStyle/>
          <a:p>
            <a:fld id="{CC39E0C6-7E63-4E4E-A980-C02DCCC5CB94}" type="slidenum">
              <a:rPr lang="en-US" smtClean="0"/>
              <a:t>‹#›</a:t>
            </a:fld>
            <a:endParaRPr lang="en-US"/>
          </a:p>
        </p:txBody>
      </p:sp>
    </p:spTree>
    <p:extLst>
      <p:ext uri="{BB962C8B-B14F-4D97-AF65-F5344CB8AC3E}">
        <p14:creationId xmlns:p14="http://schemas.microsoft.com/office/powerpoint/2010/main" val="19779381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91CCD-8DA1-4E6C-8A35-E885D5126B5A}"/>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3BCE0B-49BF-4767-A269-DF3B0F6AA78E}"/>
              </a:ext>
            </a:extLst>
          </p:cNvPr>
          <p:cNvSpPr>
            <a:spLocks noGrp="1"/>
          </p:cNvSpPr>
          <p:nvPr>
            <p:ph type="body" idx="1"/>
          </p:nvPr>
        </p:nvSpPr>
        <p:spPr>
          <a:xfrm>
            <a:off x="839789" y="1681163"/>
            <a:ext cx="5157787" cy="823912"/>
          </a:xfrm>
        </p:spPr>
        <p:txBody>
          <a:bodyPr anchor="b"/>
          <a:lstStyle>
            <a:lvl1pPr marL="0" indent="0">
              <a:buNone/>
              <a:defRPr sz="1747" b="1"/>
            </a:lvl1pPr>
            <a:lvl2pPr marL="332832" indent="0">
              <a:buNone/>
              <a:defRPr sz="1456" b="1"/>
            </a:lvl2pPr>
            <a:lvl3pPr marL="665665" indent="0">
              <a:buNone/>
              <a:defRPr sz="1310" b="1"/>
            </a:lvl3pPr>
            <a:lvl4pPr marL="998497" indent="0">
              <a:buNone/>
              <a:defRPr sz="1165" b="1"/>
            </a:lvl4pPr>
            <a:lvl5pPr marL="1331330" indent="0">
              <a:buNone/>
              <a:defRPr sz="1165" b="1"/>
            </a:lvl5pPr>
            <a:lvl6pPr marL="1664162" indent="0">
              <a:buNone/>
              <a:defRPr sz="1165" b="1"/>
            </a:lvl6pPr>
            <a:lvl7pPr marL="1996995" indent="0">
              <a:buNone/>
              <a:defRPr sz="1165" b="1"/>
            </a:lvl7pPr>
            <a:lvl8pPr marL="2329827" indent="0">
              <a:buNone/>
              <a:defRPr sz="1165" b="1"/>
            </a:lvl8pPr>
            <a:lvl9pPr marL="2662660" indent="0">
              <a:buNone/>
              <a:defRPr sz="1165" b="1"/>
            </a:lvl9pPr>
          </a:lstStyle>
          <a:p>
            <a:pPr lvl="0"/>
            <a:r>
              <a:rPr lang="en-US"/>
              <a:t>Click to edit Master text styles</a:t>
            </a:r>
          </a:p>
        </p:txBody>
      </p:sp>
      <p:sp>
        <p:nvSpPr>
          <p:cNvPr id="4" name="Content Placeholder 3">
            <a:extLst>
              <a:ext uri="{FF2B5EF4-FFF2-40B4-BE49-F238E27FC236}">
                <a16:creationId xmlns:a16="http://schemas.microsoft.com/office/drawing/2014/main" id="{C92BC93E-D07D-455C-87C6-5752680AAFA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A27CA1-E4A8-4B22-98E7-5546F8D9292F}"/>
              </a:ext>
            </a:extLst>
          </p:cNvPr>
          <p:cNvSpPr>
            <a:spLocks noGrp="1"/>
          </p:cNvSpPr>
          <p:nvPr>
            <p:ph type="body" sz="quarter" idx="3"/>
          </p:nvPr>
        </p:nvSpPr>
        <p:spPr>
          <a:xfrm>
            <a:off x="6172200" y="1681163"/>
            <a:ext cx="5183188" cy="823912"/>
          </a:xfrm>
        </p:spPr>
        <p:txBody>
          <a:bodyPr anchor="b"/>
          <a:lstStyle>
            <a:lvl1pPr marL="0" indent="0">
              <a:buNone/>
              <a:defRPr sz="1747" b="1"/>
            </a:lvl1pPr>
            <a:lvl2pPr marL="332832" indent="0">
              <a:buNone/>
              <a:defRPr sz="1456" b="1"/>
            </a:lvl2pPr>
            <a:lvl3pPr marL="665665" indent="0">
              <a:buNone/>
              <a:defRPr sz="1310" b="1"/>
            </a:lvl3pPr>
            <a:lvl4pPr marL="998497" indent="0">
              <a:buNone/>
              <a:defRPr sz="1165" b="1"/>
            </a:lvl4pPr>
            <a:lvl5pPr marL="1331330" indent="0">
              <a:buNone/>
              <a:defRPr sz="1165" b="1"/>
            </a:lvl5pPr>
            <a:lvl6pPr marL="1664162" indent="0">
              <a:buNone/>
              <a:defRPr sz="1165" b="1"/>
            </a:lvl6pPr>
            <a:lvl7pPr marL="1996995" indent="0">
              <a:buNone/>
              <a:defRPr sz="1165" b="1"/>
            </a:lvl7pPr>
            <a:lvl8pPr marL="2329827" indent="0">
              <a:buNone/>
              <a:defRPr sz="1165" b="1"/>
            </a:lvl8pPr>
            <a:lvl9pPr marL="2662660" indent="0">
              <a:buNone/>
              <a:defRPr sz="1165" b="1"/>
            </a:lvl9pPr>
          </a:lstStyle>
          <a:p>
            <a:pPr lvl="0"/>
            <a:r>
              <a:rPr lang="en-US"/>
              <a:t>Click to edit Master text styles</a:t>
            </a:r>
          </a:p>
        </p:txBody>
      </p:sp>
      <p:sp>
        <p:nvSpPr>
          <p:cNvPr id="6" name="Content Placeholder 5">
            <a:extLst>
              <a:ext uri="{FF2B5EF4-FFF2-40B4-BE49-F238E27FC236}">
                <a16:creationId xmlns:a16="http://schemas.microsoft.com/office/drawing/2014/main" id="{91A82DF2-59EB-4D53-9759-FCBC38EB49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FEF1FE-E876-4595-ABF4-0524E29312BB}"/>
              </a:ext>
            </a:extLst>
          </p:cNvPr>
          <p:cNvSpPr>
            <a:spLocks noGrp="1"/>
          </p:cNvSpPr>
          <p:nvPr>
            <p:ph type="dt" sz="half" idx="10"/>
          </p:nvPr>
        </p:nvSpPr>
        <p:spPr/>
        <p:txBody>
          <a:bodyPr/>
          <a:lstStyle/>
          <a:p>
            <a:fld id="{52AEF144-C65E-454C-A6D3-EF855D00F6DE}" type="datetimeFigureOut">
              <a:rPr lang="en-US" smtClean="0"/>
              <a:t>4/4/23</a:t>
            </a:fld>
            <a:endParaRPr lang="en-US"/>
          </a:p>
        </p:txBody>
      </p:sp>
      <p:sp>
        <p:nvSpPr>
          <p:cNvPr id="8" name="Footer Placeholder 7">
            <a:extLst>
              <a:ext uri="{FF2B5EF4-FFF2-40B4-BE49-F238E27FC236}">
                <a16:creationId xmlns:a16="http://schemas.microsoft.com/office/drawing/2014/main" id="{F9580CEF-EF4A-42A2-BD9C-CE195CDB0E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88D73F-4DFD-47AC-830F-7A71922F4F40}"/>
              </a:ext>
            </a:extLst>
          </p:cNvPr>
          <p:cNvSpPr>
            <a:spLocks noGrp="1"/>
          </p:cNvSpPr>
          <p:nvPr>
            <p:ph type="sldNum" sz="quarter" idx="12"/>
          </p:nvPr>
        </p:nvSpPr>
        <p:spPr/>
        <p:txBody>
          <a:bodyPr/>
          <a:lstStyle/>
          <a:p>
            <a:fld id="{CC39E0C6-7E63-4E4E-A980-C02DCCC5CB94}" type="slidenum">
              <a:rPr lang="en-US" smtClean="0"/>
              <a:t>‹#›</a:t>
            </a:fld>
            <a:endParaRPr lang="en-US"/>
          </a:p>
        </p:txBody>
      </p:sp>
    </p:spTree>
    <p:extLst>
      <p:ext uri="{BB962C8B-B14F-4D97-AF65-F5344CB8AC3E}">
        <p14:creationId xmlns:p14="http://schemas.microsoft.com/office/powerpoint/2010/main" val="10696771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70774-4C65-40EF-A709-DCE1F23EF6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71F27F-2A72-4D3B-95B8-747D4CE0342E}"/>
              </a:ext>
            </a:extLst>
          </p:cNvPr>
          <p:cNvSpPr>
            <a:spLocks noGrp="1"/>
          </p:cNvSpPr>
          <p:nvPr>
            <p:ph type="dt" sz="half" idx="10"/>
          </p:nvPr>
        </p:nvSpPr>
        <p:spPr/>
        <p:txBody>
          <a:bodyPr/>
          <a:lstStyle/>
          <a:p>
            <a:fld id="{52AEF144-C65E-454C-A6D3-EF855D00F6DE}" type="datetimeFigureOut">
              <a:rPr lang="en-US" smtClean="0"/>
              <a:t>4/4/23</a:t>
            </a:fld>
            <a:endParaRPr lang="en-US"/>
          </a:p>
        </p:txBody>
      </p:sp>
      <p:sp>
        <p:nvSpPr>
          <p:cNvPr id="4" name="Footer Placeholder 3">
            <a:extLst>
              <a:ext uri="{FF2B5EF4-FFF2-40B4-BE49-F238E27FC236}">
                <a16:creationId xmlns:a16="http://schemas.microsoft.com/office/drawing/2014/main" id="{8CE8E114-99A9-4E0B-B7F3-064E0C3125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68FE93-7F4C-4A46-B789-A90F497287EC}"/>
              </a:ext>
            </a:extLst>
          </p:cNvPr>
          <p:cNvSpPr>
            <a:spLocks noGrp="1"/>
          </p:cNvSpPr>
          <p:nvPr>
            <p:ph type="sldNum" sz="quarter" idx="12"/>
          </p:nvPr>
        </p:nvSpPr>
        <p:spPr/>
        <p:txBody>
          <a:bodyPr/>
          <a:lstStyle/>
          <a:p>
            <a:fld id="{CC39E0C6-7E63-4E4E-A980-C02DCCC5CB94}" type="slidenum">
              <a:rPr lang="en-US" smtClean="0"/>
              <a:t>‹#›</a:t>
            </a:fld>
            <a:endParaRPr lang="en-US"/>
          </a:p>
        </p:txBody>
      </p:sp>
    </p:spTree>
    <p:extLst>
      <p:ext uri="{BB962C8B-B14F-4D97-AF65-F5344CB8AC3E}">
        <p14:creationId xmlns:p14="http://schemas.microsoft.com/office/powerpoint/2010/main" val="3517714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98BCA70-D63D-40F6-B9B3-4E49B96E27FB}"/>
              </a:ext>
            </a:extLst>
          </p:cNvPr>
          <p:cNvSpPr>
            <a:spLocks noGrp="1"/>
          </p:cNvSpPr>
          <p:nvPr>
            <p:ph type="dt" sz="half" idx="10"/>
          </p:nvPr>
        </p:nvSpPr>
        <p:spPr/>
        <p:txBody>
          <a:bodyPr/>
          <a:lstStyle/>
          <a:p>
            <a:fld id="{A5B0A250-5CC0-1746-B209-08E8B0DAE6AF}" type="datetimeFigureOut">
              <a:rPr lang="en-US" smtClean="0"/>
              <a:pPr/>
              <a:t>4/4/23</a:t>
            </a:fld>
            <a:endParaRPr lang="en-US" dirty="0"/>
          </a:p>
        </p:txBody>
      </p:sp>
      <p:sp>
        <p:nvSpPr>
          <p:cNvPr id="6" name="Footer Placeholder 5">
            <a:extLst>
              <a:ext uri="{FF2B5EF4-FFF2-40B4-BE49-F238E27FC236}">
                <a16:creationId xmlns:a16="http://schemas.microsoft.com/office/drawing/2014/main" id="{72F12559-BD91-4904-A24A-0CF0A2324A0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658BB7-74A5-4A6F-A0FF-021E68F02BFF}"/>
              </a:ext>
            </a:extLst>
          </p:cNvPr>
          <p:cNvSpPr>
            <a:spLocks noGrp="1"/>
          </p:cNvSpPr>
          <p:nvPr>
            <p:ph type="sldNum" sz="quarter" idx="12"/>
          </p:nvPr>
        </p:nvSpPr>
        <p:spPr/>
        <p:txBody>
          <a:body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28910781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86B523-21D0-4EDC-AE29-7175743685BC}"/>
              </a:ext>
            </a:extLst>
          </p:cNvPr>
          <p:cNvSpPr>
            <a:spLocks noGrp="1"/>
          </p:cNvSpPr>
          <p:nvPr>
            <p:ph type="dt" sz="half" idx="10"/>
          </p:nvPr>
        </p:nvSpPr>
        <p:spPr/>
        <p:txBody>
          <a:bodyPr/>
          <a:lstStyle/>
          <a:p>
            <a:fld id="{52AEF144-C65E-454C-A6D3-EF855D00F6DE}" type="datetimeFigureOut">
              <a:rPr lang="en-US" smtClean="0"/>
              <a:t>4/4/23</a:t>
            </a:fld>
            <a:endParaRPr lang="en-US"/>
          </a:p>
        </p:txBody>
      </p:sp>
      <p:sp>
        <p:nvSpPr>
          <p:cNvPr id="3" name="Footer Placeholder 2">
            <a:extLst>
              <a:ext uri="{FF2B5EF4-FFF2-40B4-BE49-F238E27FC236}">
                <a16:creationId xmlns:a16="http://schemas.microsoft.com/office/drawing/2014/main" id="{78DD58F5-6821-4025-94E2-07DBBD95B9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DE181C-608F-497C-BA31-ED4846D1FD9C}"/>
              </a:ext>
            </a:extLst>
          </p:cNvPr>
          <p:cNvSpPr>
            <a:spLocks noGrp="1"/>
          </p:cNvSpPr>
          <p:nvPr>
            <p:ph type="sldNum" sz="quarter" idx="12"/>
          </p:nvPr>
        </p:nvSpPr>
        <p:spPr/>
        <p:txBody>
          <a:bodyPr/>
          <a:lstStyle/>
          <a:p>
            <a:fld id="{CC39E0C6-7E63-4E4E-A980-C02DCCC5CB94}" type="slidenum">
              <a:rPr lang="en-US" smtClean="0"/>
              <a:t>‹#›</a:t>
            </a:fld>
            <a:endParaRPr lang="en-US"/>
          </a:p>
        </p:txBody>
      </p:sp>
    </p:spTree>
    <p:extLst>
      <p:ext uri="{BB962C8B-B14F-4D97-AF65-F5344CB8AC3E}">
        <p14:creationId xmlns:p14="http://schemas.microsoft.com/office/powerpoint/2010/main" val="41775234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2B414-931B-4D1D-A0BF-6C725CA97C05}"/>
              </a:ext>
            </a:extLst>
          </p:cNvPr>
          <p:cNvSpPr>
            <a:spLocks noGrp="1"/>
          </p:cNvSpPr>
          <p:nvPr>
            <p:ph type="title"/>
          </p:nvPr>
        </p:nvSpPr>
        <p:spPr>
          <a:xfrm>
            <a:off x="839788" y="457200"/>
            <a:ext cx="3932238" cy="1600200"/>
          </a:xfrm>
        </p:spPr>
        <p:txBody>
          <a:bodyPr anchor="b"/>
          <a:lstStyle>
            <a:lvl1pPr>
              <a:defRPr sz="2330"/>
            </a:lvl1pPr>
          </a:lstStyle>
          <a:p>
            <a:r>
              <a:rPr lang="en-US"/>
              <a:t>Click to edit Master title style</a:t>
            </a:r>
          </a:p>
        </p:txBody>
      </p:sp>
      <p:sp>
        <p:nvSpPr>
          <p:cNvPr id="3" name="Content Placeholder 2">
            <a:extLst>
              <a:ext uri="{FF2B5EF4-FFF2-40B4-BE49-F238E27FC236}">
                <a16:creationId xmlns:a16="http://schemas.microsoft.com/office/drawing/2014/main" id="{BA2F0197-D8B5-48E4-B4D2-4B391D607019}"/>
              </a:ext>
            </a:extLst>
          </p:cNvPr>
          <p:cNvSpPr>
            <a:spLocks noGrp="1"/>
          </p:cNvSpPr>
          <p:nvPr>
            <p:ph idx="1"/>
          </p:nvPr>
        </p:nvSpPr>
        <p:spPr>
          <a:xfrm>
            <a:off x="5183188" y="987425"/>
            <a:ext cx="6172200" cy="4873625"/>
          </a:xfrm>
        </p:spPr>
        <p:txBody>
          <a:bodyPr/>
          <a:lstStyle>
            <a:lvl1pPr>
              <a:defRPr sz="2330"/>
            </a:lvl1pPr>
            <a:lvl2pPr>
              <a:defRPr sz="2038"/>
            </a:lvl2pPr>
            <a:lvl3pPr>
              <a:defRPr sz="1747"/>
            </a:lvl3pPr>
            <a:lvl4pPr>
              <a:defRPr sz="1456"/>
            </a:lvl4pPr>
            <a:lvl5pPr>
              <a:defRPr sz="1456"/>
            </a:lvl5pPr>
            <a:lvl6pPr>
              <a:defRPr sz="1456"/>
            </a:lvl6pPr>
            <a:lvl7pPr>
              <a:defRPr sz="1456"/>
            </a:lvl7pPr>
            <a:lvl8pPr>
              <a:defRPr sz="1456"/>
            </a:lvl8pPr>
            <a:lvl9pPr>
              <a:defRPr sz="14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EDF8F3-2ECC-438F-BB90-ADE793E4F3AE}"/>
              </a:ext>
            </a:extLst>
          </p:cNvPr>
          <p:cNvSpPr>
            <a:spLocks noGrp="1"/>
          </p:cNvSpPr>
          <p:nvPr>
            <p:ph type="body" sz="half" idx="2"/>
          </p:nvPr>
        </p:nvSpPr>
        <p:spPr>
          <a:xfrm>
            <a:off x="839788" y="2057400"/>
            <a:ext cx="3932238" cy="3811588"/>
          </a:xfrm>
        </p:spPr>
        <p:txBody>
          <a:bodyPr/>
          <a:lstStyle>
            <a:lvl1pPr marL="0" indent="0">
              <a:buNone/>
              <a:defRPr sz="1165"/>
            </a:lvl1pPr>
            <a:lvl2pPr marL="332832" indent="0">
              <a:buNone/>
              <a:defRPr sz="1019"/>
            </a:lvl2pPr>
            <a:lvl3pPr marL="665665" indent="0">
              <a:buNone/>
              <a:defRPr sz="874"/>
            </a:lvl3pPr>
            <a:lvl4pPr marL="998497" indent="0">
              <a:buNone/>
              <a:defRPr sz="728"/>
            </a:lvl4pPr>
            <a:lvl5pPr marL="1331330" indent="0">
              <a:buNone/>
              <a:defRPr sz="728"/>
            </a:lvl5pPr>
            <a:lvl6pPr marL="1664162" indent="0">
              <a:buNone/>
              <a:defRPr sz="728"/>
            </a:lvl6pPr>
            <a:lvl7pPr marL="1996995" indent="0">
              <a:buNone/>
              <a:defRPr sz="728"/>
            </a:lvl7pPr>
            <a:lvl8pPr marL="2329827" indent="0">
              <a:buNone/>
              <a:defRPr sz="728"/>
            </a:lvl8pPr>
            <a:lvl9pPr marL="2662660" indent="0">
              <a:buNone/>
              <a:defRPr sz="728"/>
            </a:lvl9pPr>
          </a:lstStyle>
          <a:p>
            <a:pPr lvl="0"/>
            <a:r>
              <a:rPr lang="en-US"/>
              <a:t>Click to edit Master text styles</a:t>
            </a:r>
          </a:p>
        </p:txBody>
      </p:sp>
      <p:sp>
        <p:nvSpPr>
          <p:cNvPr id="5" name="Date Placeholder 4">
            <a:extLst>
              <a:ext uri="{FF2B5EF4-FFF2-40B4-BE49-F238E27FC236}">
                <a16:creationId xmlns:a16="http://schemas.microsoft.com/office/drawing/2014/main" id="{1FA946A3-C4D4-4CC1-8ACE-17CB257C44A3}"/>
              </a:ext>
            </a:extLst>
          </p:cNvPr>
          <p:cNvSpPr>
            <a:spLocks noGrp="1"/>
          </p:cNvSpPr>
          <p:nvPr>
            <p:ph type="dt" sz="half" idx="10"/>
          </p:nvPr>
        </p:nvSpPr>
        <p:spPr/>
        <p:txBody>
          <a:bodyPr/>
          <a:lstStyle/>
          <a:p>
            <a:fld id="{52AEF144-C65E-454C-A6D3-EF855D00F6DE}" type="datetimeFigureOut">
              <a:rPr lang="en-US" smtClean="0"/>
              <a:t>4/4/23</a:t>
            </a:fld>
            <a:endParaRPr lang="en-US"/>
          </a:p>
        </p:txBody>
      </p:sp>
      <p:sp>
        <p:nvSpPr>
          <p:cNvPr id="6" name="Footer Placeholder 5">
            <a:extLst>
              <a:ext uri="{FF2B5EF4-FFF2-40B4-BE49-F238E27FC236}">
                <a16:creationId xmlns:a16="http://schemas.microsoft.com/office/drawing/2014/main" id="{AD6576C9-BAFF-4417-88C2-4AC393D1DD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182B75-7282-48D8-B0E6-6F40FD96AADB}"/>
              </a:ext>
            </a:extLst>
          </p:cNvPr>
          <p:cNvSpPr>
            <a:spLocks noGrp="1"/>
          </p:cNvSpPr>
          <p:nvPr>
            <p:ph type="sldNum" sz="quarter" idx="12"/>
          </p:nvPr>
        </p:nvSpPr>
        <p:spPr/>
        <p:txBody>
          <a:bodyPr/>
          <a:lstStyle/>
          <a:p>
            <a:fld id="{CC39E0C6-7E63-4E4E-A980-C02DCCC5CB94}" type="slidenum">
              <a:rPr lang="en-US" smtClean="0"/>
              <a:t>‹#›</a:t>
            </a:fld>
            <a:endParaRPr lang="en-US"/>
          </a:p>
        </p:txBody>
      </p:sp>
    </p:spTree>
    <p:extLst>
      <p:ext uri="{BB962C8B-B14F-4D97-AF65-F5344CB8AC3E}">
        <p14:creationId xmlns:p14="http://schemas.microsoft.com/office/powerpoint/2010/main" val="1201308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AD58D-DF0C-4718-A52D-64796A17743F}"/>
              </a:ext>
            </a:extLst>
          </p:cNvPr>
          <p:cNvSpPr>
            <a:spLocks noGrp="1"/>
          </p:cNvSpPr>
          <p:nvPr>
            <p:ph type="title"/>
          </p:nvPr>
        </p:nvSpPr>
        <p:spPr>
          <a:xfrm>
            <a:off x="839788" y="457200"/>
            <a:ext cx="3932238" cy="1600200"/>
          </a:xfrm>
        </p:spPr>
        <p:txBody>
          <a:bodyPr anchor="b"/>
          <a:lstStyle>
            <a:lvl1pPr>
              <a:defRPr sz="2330"/>
            </a:lvl1pPr>
          </a:lstStyle>
          <a:p>
            <a:r>
              <a:rPr lang="en-US"/>
              <a:t>Click to edit Master title style</a:t>
            </a:r>
          </a:p>
        </p:txBody>
      </p:sp>
      <p:sp>
        <p:nvSpPr>
          <p:cNvPr id="3" name="Picture Placeholder 2">
            <a:extLst>
              <a:ext uri="{FF2B5EF4-FFF2-40B4-BE49-F238E27FC236}">
                <a16:creationId xmlns:a16="http://schemas.microsoft.com/office/drawing/2014/main" id="{F76D72C0-627F-40EE-AC60-BDF22CC31C27}"/>
              </a:ext>
            </a:extLst>
          </p:cNvPr>
          <p:cNvSpPr>
            <a:spLocks noGrp="1"/>
          </p:cNvSpPr>
          <p:nvPr>
            <p:ph type="pic" idx="1"/>
          </p:nvPr>
        </p:nvSpPr>
        <p:spPr>
          <a:xfrm>
            <a:off x="5183188" y="987425"/>
            <a:ext cx="6172200" cy="4873625"/>
          </a:xfrm>
        </p:spPr>
        <p:txBody>
          <a:bodyPr/>
          <a:lstStyle>
            <a:lvl1pPr marL="0" indent="0">
              <a:buNone/>
              <a:defRPr sz="2330"/>
            </a:lvl1pPr>
            <a:lvl2pPr marL="332832" indent="0">
              <a:buNone/>
              <a:defRPr sz="2038"/>
            </a:lvl2pPr>
            <a:lvl3pPr marL="665665" indent="0">
              <a:buNone/>
              <a:defRPr sz="1747"/>
            </a:lvl3pPr>
            <a:lvl4pPr marL="998497" indent="0">
              <a:buNone/>
              <a:defRPr sz="1456"/>
            </a:lvl4pPr>
            <a:lvl5pPr marL="1331330" indent="0">
              <a:buNone/>
              <a:defRPr sz="1456"/>
            </a:lvl5pPr>
            <a:lvl6pPr marL="1664162" indent="0">
              <a:buNone/>
              <a:defRPr sz="1456"/>
            </a:lvl6pPr>
            <a:lvl7pPr marL="1996995" indent="0">
              <a:buNone/>
              <a:defRPr sz="1456"/>
            </a:lvl7pPr>
            <a:lvl8pPr marL="2329827" indent="0">
              <a:buNone/>
              <a:defRPr sz="1456"/>
            </a:lvl8pPr>
            <a:lvl9pPr marL="2662660" indent="0">
              <a:buNone/>
              <a:defRPr sz="1456"/>
            </a:lvl9pPr>
          </a:lstStyle>
          <a:p>
            <a:endParaRPr lang="en-US"/>
          </a:p>
        </p:txBody>
      </p:sp>
      <p:sp>
        <p:nvSpPr>
          <p:cNvPr id="4" name="Text Placeholder 3">
            <a:extLst>
              <a:ext uri="{FF2B5EF4-FFF2-40B4-BE49-F238E27FC236}">
                <a16:creationId xmlns:a16="http://schemas.microsoft.com/office/drawing/2014/main" id="{38FC9B98-32CB-474F-99EC-1FD5841F434B}"/>
              </a:ext>
            </a:extLst>
          </p:cNvPr>
          <p:cNvSpPr>
            <a:spLocks noGrp="1"/>
          </p:cNvSpPr>
          <p:nvPr>
            <p:ph type="body" sz="half" idx="2"/>
          </p:nvPr>
        </p:nvSpPr>
        <p:spPr>
          <a:xfrm>
            <a:off x="839788" y="2057400"/>
            <a:ext cx="3932238" cy="3811588"/>
          </a:xfrm>
        </p:spPr>
        <p:txBody>
          <a:bodyPr/>
          <a:lstStyle>
            <a:lvl1pPr marL="0" indent="0">
              <a:buNone/>
              <a:defRPr sz="1165"/>
            </a:lvl1pPr>
            <a:lvl2pPr marL="332832" indent="0">
              <a:buNone/>
              <a:defRPr sz="1019"/>
            </a:lvl2pPr>
            <a:lvl3pPr marL="665665" indent="0">
              <a:buNone/>
              <a:defRPr sz="874"/>
            </a:lvl3pPr>
            <a:lvl4pPr marL="998497" indent="0">
              <a:buNone/>
              <a:defRPr sz="728"/>
            </a:lvl4pPr>
            <a:lvl5pPr marL="1331330" indent="0">
              <a:buNone/>
              <a:defRPr sz="728"/>
            </a:lvl5pPr>
            <a:lvl6pPr marL="1664162" indent="0">
              <a:buNone/>
              <a:defRPr sz="728"/>
            </a:lvl6pPr>
            <a:lvl7pPr marL="1996995" indent="0">
              <a:buNone/>
              <a:defRPr sz="728"/>
            </a:lvl7pPr>
            <a:lvl8pPr marL="2329827" indent="0">
              <a:buNone/>
              <a:defRPr sz="728"/>
            </a:lvl8pPr>
            <a:lvl9pPr marL="2662660" indent="0">
              <a:buNone/>
              <a:defRPr sz="728"/>
            </a:lvl9pPr>
          </a:lstStyle>
          <a:p>
            <a:pPr lvl="0"/>
            <a:r>
              <a:rPr lang="en-US"/>
              <a:t>Click to edit Master text styles</a:t>
            </a:r>
          </a:p>
        </p:txBody>
      </p:sp>
      <p:sp>
        <p:nvSpPr>
          <p:cNvPr id="5" name="Date Placeholder 4">
            <a:extLst>
              <a:ext uri="{FF2B5EF4-FFF2-40B4-BE49-F238E27FC236}">
                <a16:creationId xmlns:a16="http://schemas.microsoft.com/office/drawing/2014/main" id="{14E12CE9-E690-49AD-834F-358540218BBC}"/>
              </a:ext>
            </a:extLst>
          </p:cNvPr>
          <p:cNvSpPr>
            <a:spLocks noGrp="1"/>
          </p:cNvSpPr>
          <p:nvPr>
            <p:ph type="dt" sz="half" idx="10"/>
          </p:nvPr>
        </p:nvSpPr>
        <p:spPr/>
        <p:txBody>
          <a:bodyPr/>
          <a:lstStyle/>
          <a:p>
            <a:fld id="{52AEF144-C65E-454C-A6D3-EF855D00F6DE}" type="datetimeFigureOut">
              <a:rPr lang="en-US" smtClean="0"/>
              <a:t>4/4/23</a:t>
            </a:fld>
            <a:endParaRPr lang="en-US"/>
          </a:p>
        </p:txBody>
      </p:sp>
      <p:sp>
        <p:nvSpPr>
          <p:cNvPr id="6" name="Footer Placeholder 5">
            <a:extLst>
              <a:ext uri="{FF2B5EF4-FFF2-40B4-BE49-F238E27FC236}">
                <a16:creationId xmlns:a16="http://schemas.microsoft.com/office/drawing/2014/main" id="{70EF66CE-9AB6-4062-9B7E-7BC1008EE9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0CD1A-D3C3-4EE3-BA7A-5A651B670F26}"/>
              </a:ext>
            </a:extLst>
          </p:cNvPr>
          <p:cNvSpPr>
            <a:spLocks noGrp="1"/>
          </p:cNvSpPr>
          <p:nvPr>
            <p:ph type="sldNum" sz="quarter" idx="12"/>
          </p:nvPr>
        </p:nvSpPr>
        <p:spPr/>
        <p:txBody>
          <a:bodyPr/>
          <a:lstStyle/>
          <a:p>
            <a:fld id="{CC39E0C6-7E63-4E4E-A980-C02DCCC5CB94}" type="slidenum">
              <a:rPr lang="en-US" smtClean="0"/>
              <a:t>‹#›</a:t>
            </a:fld>
            <a:endParaRPr lang="en-US"/>
          </a:p>
        </p:txBody>
      </p:sp>
    </p:spTree>
    <p:extLst>
      <p:ext uri="{BB962C8B-B14F-4D97-AF65-F5344CB8AC3E}">
        <p14:creationId xmlns:p14="http://schemas.microsoft.com/office/powerpoint/2010/main" val="5673246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BEDB2-1A82-4C79-8C2E-67B64518A8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A79908-FF24-41AE-B2ED-AB8BE8BDD9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E619B2-EF84-4B97-B76F-2177C2B4733C}"/>
              </a:ext>
            </a:extLst>
          </p:cNvPr>
          <p:cNvSpPr>
            <a:spLocks noGrp="1"/>
          </p:cNvSpPr>
          <p:nvPr>
            <p:ph type="dt" sz="half" idx="10"/>
          </p:nvPr>
        </p:nvSpPr>
        <p:spPr/>
        <p:txBody>
          <a:bodyPr/>
          <a:lstStyle/>
          <a:p>
            <a:fld id="{52AEF144-C65E-454C-A6D3-EF855D00F6DE}" type="datetimeFigureOut">
              <a:rPr lang="en-US" smtClean="0"/>
              <a:t>4/4/23</a:t>
            </a:fld>
            <a:endParaRPr lang="en-US"/>
          </a:p>
        </p:txBody>
      </p:sp>
      <p:sp>
        <p:nvSpPr>
          <p:cNvPr id="5" name="Footer Placeholder 4">
            <a:extLst>
              <a:ext uri="{FF2B5EF4-FFF2-40B4-BE49-F238E27FC236}">
                <a16:creationId xmlns:a16="http://schemas.microsoft.com/office/drawing/2014/main" id="{4961B563-F6A0-4D45-84E9-FBB5B80345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7DCA6-0748-4E44-B578-AF5A2E554170}"/>
              </a:ext>
            </a:extLst>
          </p:cNvPr>
          <p:cNvSpPr>
            <a:spLocks noGrp="1"/>
          </p:cNvSpPr>
          <p:nvPr>
            <p:ph type="sldNum" sz="quarter" idx="12"/>
          </p:nvPr>
        </p:nvSpPr>
        <p:spPr/>
        <p:txBody>
          <a:bodyPr/>
          <a:lstStyle/>
          <a:p>
            <a:fld id="{CC39E0C6-7E63-4E4E-A980-C02DCCC5CB94}" type="slidenum">
              <a:rPr lang="en-US" smtClean="0"/>
              <a:t>‹#›</a:t>
            </a:fld>
            <a:endParaRPr lang="en-US"/>
          </a:p>
        </p:txBody>
      </p:sp>
    </p:spTree>
    <p:extLst>
      <p:ext uri="{BB962C8B-B14F-4D97-AF65-F5344CB8AC3E}">
        <p14:creationId xmlns:p14="http://schemas.microsoft.com/office/powerpoint/2010/main" val="11062528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D0CD5C-E1BF-452D-BB02-2BC4EA79177F}"/>
              </a:ext>
            </a:extLst>
          </p:cNvPr>
          <p:cNvSpPr>
            <a:spLocks noGrp="1"/>
          </p:cNvSpPr>
          <p:nvPr>
            <p:ph type="title" orient="vert"/>
          </p:nvPr>
        </p:nvSpPr>
        <p:spPr>
          <a:xfrm>
            <a:off x="8724900" y="365125"/>
            <a:ext cx="2628901"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E118E4-BCF9-4FC5-9049-41168DD9C7BF}"/>
              </a:ext>
            </a:extLst>
          </p:cNvPr>
          <p:cNvSpPr>
            <a:spLocks noGrp="1"/>
          </p:cNvSpPr>
          <p:nvPr>
            <p:ph type="body" orient="vert" idx="1"/>
          </p:nvPr>
        </p:nvSpPr>
        <p:spPr>
          <a:xfrm>
            <a:off x="838200" y="365125"/>
            <a:ext cx="773430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9A7A5-8F6B-4ECB-8559-9C8B512285A9}"/>
              </a:ext>
            </a:extLst>
          </p:cNvPr>
          <p:cNvSpPr>
            <a:spLocks noGrp="1"/>
          </p:cNvSpPr>
          <p:nvPr>
            <p:ph type="dt" sz="half" idx="10"/>
          </p:nvPr>
        </p:nvSpPr>
        <p:spPr/>
        <p:txBody>
          <a:bodyPr/>
          <a:lstStyle/>
          <a:p>
            <a:fld id="{52AEF144-C65E-454C-A6D3-EF855D00F6DE}" type="datetimeFigureOut">
              <a:rPr lang="en-US" smtClean="0"/>
              <a:t>4/4/23</a:t>
            </a:fld>
            <a:endParaRPr lang="en-US"/>
          </a:p>
        </p:txBody>
      </p:sp>
      <p:sp>
        <p:nvSpPr>
          <p:cNvPr id="5" name="Footer Placeholder 4">
            <a:extLst>
              <a:ext uri="{FF2B5EF4-FFF2-40B4-BE49-F238E27FC236}">
                <a16:creationId xmlns:a16="http://schemas.microsoft.com/office/drawing/2014/main" id="{E455B1BB-0881-4512-99BF-3EBFECD8B6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F1AFD-904E-41B1-B056-211471B188DD}"/>
              </a:ext>
            </a:extLst>
          </p:cNvPr>
          <p:cNvSpPr>
            <a:spLocks noGrp="1"/>
          </p:cNvSpPr>
          <p:nvPr>
            <p:ph type="sldNum" sz="quarter" idx="12"/>
          </p:nvPr>
        </p:nvSpPr>
        <p:spPr/>
        <p:txBody>
          <a:bodyPr/>
          <a:lstStyle/>
          <a:p>
            <a:fld id="{CC39E0C6-7E63-4E4E-A980-C02DCCC5CB94}" type="slidenum">
              <a:rPr lang="en-US" smtClean="0"/>
              <a:t>‹#›</a:t>
            </a:fld>
            <a:endParaRPr lang="en-US"/>
          </a:p>
        </p:txBody>
      </p:sp>
    </p:spTree>
    <p:extLst>
      <p:ext uri="{BB962C8B-B14F-4D97-AF65-F5344CB8AC3E}">
        <p14:creationId xmlns:p14="http://schemas.microsoft.com/office/powerpoint/2010/main" val="27806596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32832" indent="0" algn="ctr">
              <a:buNone/>
              <a:defRPr>
                <a:solidFill>
                  <a:schemeClr val="tx1">
                    <a:tint val="75000"/>
                  </a:schemeClr>
                </a:solidFill>
              </a:defRPr>
            </a:lvl2pPr>
            <a:lvl3pPr marL="665665" indent="0" algn="ctr">
              <a:buNone/>
              <a:defRPr>
                <a:solidFill>
                  <a:schemeClr val="tx1">
                    <a:tint val="75000"/>
                  </a:schemeClr>
                </a:solidFill>
              </a:defRPr>
            </a:lvl3pPr>
            <a:lvl4pPr marL="998497" indent="0" algn="ctr">
              <a:buNone/>
              <a:defRPr>
                <a:solidFill>
                  <a:schemeClr val="tx1">
                    <a:tint val="75000"/>
                  </a:schemeClr>
                </a:solidFill>
              </a:defRPr>
            </a:lvl4pPr>
            <a:lvl5pPr marL="1331330" indent="0" algn="ctr">
              <a:buNone/>
              <a:defRPr>
                <a:solidFill>
                  <a:schemeClr val="tx1">
                    <a:tint val="75000"/>
                  </a:schemeClr>
                </a:solidFill>
              </a:defRPr>
            </a:lvl5pPr>
            <a:lvl6pPr marL="1664162" indent="0" algn="ctr">
              <a:buNone/>
              <a:defRPr>
                <a:solidFill>
                  <a:schemeClr val="tx1">
                    <a:tint val="75000"/>
                  </a:schemeClr>
                </a:solidFill>
              </a:defRPr>
            </a:lvl6pPr>
            <a:lvl7pPr marL="1996995" indent="0" algn="ctr">
              <a:buNone/>
              <a:defRPr>
                <a:solidFill>
                  <a:schemeClr val="tx1">
                    <a:tint val="75000"/>
                  </a:schemeClr>
                </a:solidFill>
              </a:defRPr>
            </a:lvl7pPr>
            <a:lvl8pPr marL="2329827" indent="0" algn="ctr">
              <a:buNone/>
              <a:defRPr>
                <a:solidFill>
                  <a:schemeClr val="tx1">
                    <a:tint val="75000"/>
                  </a:schemeClr>
                </a:solidFill>
              </a:defRPr>
            </a:lvl8pPr>
            <a:lvl9pPr marL="26626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AEF144-C65E-454C-A6D3-EF855D00F6DE}" type="datetimeFigureOut">
              <a:rPr lang="en-US" smtClean="0"/>
              <a:t>4/4/23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39E0C6-7E63-4E4E-A980-C02DCCC5CB94}" type="slidenum">
              <a:rPr lang="en-US" smtClean="0"/>
              <a:t>‹#›</a:t>
            </a:fld>
            <a:endParaRPr lang="en-US"/>
          </a:p>
        </p:txBody>
      </p:sp>
    </p:spTree>
    <p:extLst>
      <p:ext uri="{BB962C8B-B14F-4D97-AF65-F5344CB8AC3E}">
        <p14:creationId xmlns:p14="http://schemas.microsoft.com/office/powerpoint/2010/main" val="1286163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AEF144-C65E-454C-A6D3-EF855D00F6DE}" type="datetimeFigureOut">
              <a:rPr lang="en-US" smtClean="0"/>
              <a:t>4/4/23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39E0C6-7E63-4E4E-A980-C02DCCC5CB94}" type="slidenum">
              <a:rPr lang="en-US" smtClean="0"/>
              <a:t>‹#›</a:t>
            </a:fld>
            <a:endParaRPr lang="en-US"/>
          </a:p>
        </p:txBody>
      </p:sp>
    </p:spTree>
    <p:extLst>
      <p:ext uri="{BB962C8B-B14F-4D97-AF65-F5344CB8AC3E}">
        <p14:creationId xmlns:p14="http://schemas.microsoft.com/office/powerpoint/2010/main" val="17069934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2912"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456">
                <a:solidFill>
                  <a:schemeClr val="tx1">
                    <a:tint val="75000"/>
                  </a:schemeClr>
                </a:solidFill>
              </a:defRPr>
            </a:lvl1pPr>
            <a:lvl2pPr marL="332832" indent="0">
              <a:buNone/>
              <a:defRPr sz="1310">
                <a:solidFill>
                  <a:schemeClr val="tx1">
                    <a:tint val="75000"/>
                  </a:schemeClr>
                </a:solidFill>
              </a:defRPr>
            </a:lvl2pPr>
            <a:lvl3pPr marL="665665" indent="0">
              <a:buNone/>
              <a:defRPr sz="1165">
                <a:solidFill>
                  <a:schemeClr val="tx1">
                    <a:tint val="75000"/>
                  </a:schemeClr>
                </a:solidFill>
              </a:defRPr>
            </a:lvl3pPr>
            <a:lvl4pPr marL="998497" indent="0">
              <a:buNone/>
              <a:defRPr sz="1019">
                <a:solidFill>
                  <a:schemeClr val="tx1">
                    <a:tint val="75000"/>
                  </a:schemeClr>
                </a:solidFill>
              </a:defRPr>
            </a:lvl4pPr>
            <a:lvl5pPr marL="1331330" indent="0">
              <a:buNone/>
              <a:defRPr sz="1019">
                <a:solidFill>
                  <a:schemeClr val="tx1">
                    <a:tint val="75000"/>
                  </a:schemeClr>
                </a:solidFill>
              </a:defRPr>
            </a:lvl5pPr>
            <a:lvl6pPr marL="1664162" indent="0">
              <a:buNone/>
              <a:defRPr sz="1019">
                <a:solidFill>
                  <a:schemeClr val="tx1">
                    <a:tint val="75000"/>
                  </a:schemeClr>
                </a:solidFill>
              </a:defRPr>
            </a:lvl6pPr>
            <a:lvl7pPr marL="1996995" indent="0">
              <a:buNone/>
              <a:defRPr sz="1019">
                <a:solidFill>
                  <a:schemeClr val="tx1">
                    <a:tint val="75000"/>
                  </a:schemeClr>
                </a:solidFill>
              </a:defRPr>
            </a:lvl7pPr>
            <a:lvl8pPr marL="2329827" indent="0">
              <a:buNone/>
              <a:defRPr sz="1019">
                <a:solidFill>
                  <a:schemeClr val="tx1">
                    <a:tint val="75000"/>
                  </a:schemeClr>
                </a:solidFill>
              </a:defRPr>
            </a:lvl8pPr>
            <a:lvl9pPr marL="2662660" indent="0">
              <a:buNone/>
              <a:defRPr sz="101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AEF144-C65E-454C-A6D3-EF855D00F6DE}" type="datetimeFigureOut">
              <a:rPr lang="en-US" smtClean="0"/>
              <a:t>4/4/23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39E0C6-7E63-4E4E-A980-C02DCCC5CB94}" type="slidenum">
              <a:rPr lang="en-US" smtClean="0"/>
              <a:t>‹#›</a:t>
            </a:fld>
            <a:endParaRPr lang="en-US"/>
          </a:p>
        </p:txBody>
      </p:sp>
    </p:spTree>
    <p:extLst>
      <p:ext uri="{BB962C8B-B14F-4D97-AF65-F5344CB8AC3E}">
        <p14:creationId xmlns:p14="http://schemas.microsoft.com/office/powerpoint/2010/main" val="738037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038"/>
            </a:lvl1pPr>
            <a:lvl2pPr>
              <a:defRPr sz="1747"/>
            </a:lvl2pPr>
            <a:lvl3pPr>
              <a:defRPr sz="1456"/>
            </a:lvl3pPr>
            <a:lvl4pPr>
              <a:defRPr sz="1310"/>
            </a:lvl4pPr>
            <a:lvl5pPr>
              <a:defRPr sz="1310"/>
            </a:lvl5pPr>
            <a:lvl6pPr>
              <a:defRPr sz="1310"/>
            </a:lvl6pPr>
            <a:lvl7pPr>
              <a:defRPr sz="1310"/>
            </a:lvl7pPr>
            <a:lvl8pPr>
              <a:defRPr sz="1310"/>
            </a:lvl8pPr>
            <a:lvl9pPr>
              <a:defRPr sz="13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038"/>
            </a:lvl1pPr>
            <a:lvl2pPr>
              <a:defRPr sz="1747"/>
            </a:lvl2pPr>
            <a:lvl3pPr>
              <a:defRPr sz="1456"/>
            </a:lvl3pPr>
            <a:lvl4pPr>
              <a:defRPr sz="1310"/>
            </a:lvl4pPr>
            <a:lvl5pPr>
              <a:defRPr sz="1310"/>
            </a:lvl5pPr>
            <a:lvl6pPr>
              <a:defRPr sz="1310"/>
            </a:lvl6pPr>
            <a:lvl7pPr>
              <a:defRPr sz="1310"/>
            </a:lvl7pPr>
            <a:lvl8pPr>
              <a:defRPr sz="1310"/>
            </a:lvl8pPr>
            <a:lvl9pPr>
              <a:defRPr sz="13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AEF144-C65E-454C-A6D3-EF855D00F6DE}" type="datetimeFigureOut">
              <a:rPr lang="en-US" smtClean="0"/>
              <a:t>4/4/23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39E0C6-7E63-4E4E-A980-C02DCCC5CB94}" type="slidenum">
              <a:rPr lang="en-US" smtClean="0"/>
              <a:t>‹#›</a:t>
            </a:fld>
            <a:endParaRPr lang="en-US"/>
          </a:p>
        </p:txBody>
      </p:sp>
    </p:spTree>
    <p:extLst>
      <p:ext uri="{BB962C8B-B14F-4D97-AF65-F5344CB8AC3E}">
        <p14:creationId xmlns:p14="http://schemas.microsoft.com/office/powerpoint/2010/main" val="13289597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1747" b="1"/>
            </a:lvl1pPr>
            <a:lvl2pPr marL="332832" indent="0">
              <a:buNone/>
              <a:defRPr sz="1456" b="1"/>
            </a:lvl2pPr>
            <a:lvl3pPr marL="665665" indent="0">
              <a:buNone/>
              <a:defRPr sz="1310" b="1"/>
            </a:lvl3pPr>
            <a:lvl4pPr marL="998497" indent="0">
              <a:buNone/>
              <a:defRPr sz="1165" b="1"/>
            </a:lvl4pPr>
            <a:lvl5pPr marL="1331330" indent="0">
              <a:buNone/>
              <a:defRPr sz="1165" b="1"/>
            </a:lvl5pPr>
            <a:lvl6pPr marL="1664162" indent="0">
              <a:buNone/>
              <a:defRPr sz="1165" b="1"/>
            </a:lvl6pPr>
            <a:lvl7pPr marL="1996995" indent="0">
              <a:buNone/>
              <a:defRPr sz="1165" b="1"/>
            </a:lvl7pPr>
            <a:lvl8pPr marL="2329827" indent="0">
              <a:buNone/>
              <a:defRPr sz="1165" b="1"/>
            </a:lvl8pPr>
            <a:lvl9pPr marL="2662660" indent="0">
              <a:buNone/>
              <a:defRPr sz="1165"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1747"/>
            </a:lvl1pPr>
            <a:lvl2pPr>
              <a:defRPr sz="1456"/>
            </a:lvl2pPr>
            <a:lvl3pPr>
              <a:defRPr sz="1310"/>
            </a:lvl3pPr>
            <a:lvl4pPr>
              <a:defRPr sz="1165"/>
            </a:lvl4pPr>
            <a:lvl5pPr>
              <a:defRPr sz="1165"/>
            </a:lvl5pPr>
            <a:lvl6pPr>
              <a:defRPr sz="1165"/>
            </a:lvl6pPr>
            <a:lvl7pPr>
              <a:defRPr sz="1165"/>
            </a:lvl7pPr>
            <a:lvl8pPr>
              <a:defRPr sz="1165"/>
            </a:lvl8pPr>
            <a:lvl9pPr>
              <a:defRPr sz="11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1747" b="1"/>
            </a:lvl1pPr>
            <a:lvl2pPr marL="332832" indent="0">
              <a:buNone/>
              <a:defRPr sz="1456" b="1"/>
            </a:lvl2pPr>
            <a:lvl3pPr marL="665665" indent="0">
              <a:buNone/>
              <a:defRPr sz="1310" b="1"/>
            </a:lvl3pPr>
            <a:lvl4pPr marL="998497" indent="0">
              <a:buNone/>
              <a:defRPr sz="1165" b="1"/>
            </a:lvl4pPr>
            <a:lvl5pPr marL="1331330" indent="0">
              <a:buNone/>
              <a:defRPr sz="1165" b="1"/>
            </a:lvl5pPr>
            <a:lvl6pPr marL="1664162" indent="0">
              <a:buNone/>
              <a:defRPr sz="1165" b="1"/>
            </a:lvl6pPr>
            <a:lvl7pPr marL="1996995" indent="0">
              <a:buNone/>
              <a:defRPr sz="1165" b="1"/>
            </a:lvl7pPr>
            <a:lvl8pPr marL="2329827" indent="0">
              <a:buNone/>
              <a:defRPr sz="1165" b="1"/>
            </a:lvl8pPr>
            <a:lvl9pPr marL="2662660" indent="0">
              <a:buNone/>
              <a:defRPr sz="116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1747"/>
            </a:lvl1pPr>
            <a:lvl2pPr>
              <a:defRPr sz="1456"/>
            </a:lvl2pPr>
            <a:lvl3pPr>
              <a:defRPr sz="1310"/>
            </a:lvl3pPr>
            <a:lvl4pPr>
              <a:defRPr sz="1165"/>
            </a:lvl4pPr>
            <a:lvl5pPr>
              <a:defRPr sz="1165"/>
            </a:lvl5pPr>
            <a:lvl6pPr>
              <a:defRPr sz="1165"/>
            </a:lvl6pPr>
            <a:lvl7pPr>
              <a:defRPr sz="1165"/>
            </a:lvl7pPr>
            <a:lvl8pPr>
              <a:defRPr sz="1165"/>
            </a:lvl8pPr>
            <a:lvl9pPr>
              <a:defRPr sz="11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AEF144-C65E-454C-A6D3-EF855D00F6DE}" type="datetimeFigureOut">
              <a:rPr lang="en-US" smtClean="0"/>
              <a:t>4/4/23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39E0C6-7E63-4E4E-A980-C02DCCC5CB94}" type="slidenum">
              <a:rPr lang="en-US" smtClean="0"/>
              <a:t>‹#›</a:t>
            </a:fld>
            <a:endParaRPr lang="en-US"/>
          </a:p>
        </p:txBody>
      </p:sp>
    </p:spTree>
    <p:extLst>
      <p:ext uri="{BB962C8B-B14F-4D97-AF65-F5344CB8AC3E}">
        <p14:creationId xmlns:p14="http://schemas.microsoft.com/office/powerpoint/2010/main" val="3834039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0914A35-7AAF-4B42-9C68-47A633EFD9D0}"/>
              </a:ext>
            </a:extLst>
          </p:cNvPr>
          <p:cNvGrpSpPr/>
          <p:nvPr/>
        </p:nvGrpSpPr>
        <p:grpSpPr>
          <a:xfrm>
            <a:off x="10290315" y="0"/>
            <a:ext cx="1901686" cy="6858000"/>
            <a:chOff x="10290315" y="0"/>
            <a:chExt cx="1901686" cy="6858000"/>
          </a:xfrm>
        </p:grpSpPr>
        <p:sp>
          <p:nvSpPr>
            <p:cNvPr id="18" name="Freeform 17">
              <a:extLst>
                <a:ext uri="{FF2B5EF4-FFF2-40B4-BE49-F238E27FC236}">
                  <a16:creationId xmlns:a16="http://schemas.microsoft.com/office/drawing/2014/main" id="{DABCED79-0E70-FB4D-ABF2-D859BF5556E4}"/>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8364885D-A3A4-5144-AB4E-7624F27287E6}"/>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D22073D5-CC72-0549-BD26-F7AF9851BE45}"/>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1827A049-C9FD-554E-9B01-F151B0D9E86B}"/>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76832559-4D18-8744-AB91-9FCFAB732477}"/>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BF97A623-E5DC-1B44-B687-8643B9F0D741}"/>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637BBE1-2C82-4E45-B5C5-35E07B05EA4E}"/>
              </a:ext>
            </a:extLst>
          </p:cNvPr>
          <p:cNvSpPr>
            <a:spLocks noGrp="1"/>
          </p:cNvSpPr>
          <p:nvPr>
            <p:ph type="title"/>
          </p:nvPr>
        </p:nvSpPr>
        <p:spPr>
          <a:xfrm>
            <a:off x="565151" y="764973"/>
            <a:ext cx="3609982" cy="1395043"/>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54201F2E-A734-364B-8A7D-990D6B8893D0}"/>
              </a:ext>
            </a:extLst>
          </p:cNvPr>
          <p:cNvSpPr>
            <a:spLocks noGrp="1"/>
          </p:cNvSpPr>
          <p:nvPr>
            <p:ph idx="1"/>
          </p:nvPr>
        </p:nvSpPr>
        <p:spPr>
          <a:xfrm>
            <a:off x="5104832" y="770890"/>
            <a:ext cx="6112517" cy="4800570"/>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D57CBAD9-5515-1748-8E77-F48160F4ED1C}"/>
              </a:ext>
            </a:extLst>
          </p:cNvPr>
          <p:cNvSpPr>
            <a:spLocks noGrp="1"/>
          </p:cNvSpPr>
          <p:nvPr>
            <p:ph type="body" sz="half" idx="2"/>
          </p:nvPr>
        </p:nvSpPr>
        <p:spPr>
          <a:xfrm>
            <a:off x="565150" y="2160016"/>
            <a:ext cx="3609983" cy="37089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A6C22B-80D4-AA42-9999-401E37B469C0}"/>
              </a:ext>
            </a:extLst>
          </p:cNvPr>
          <p:cNvSpPr>
            <a:spLocks noGrp="1"/>
          </p:cNvSpPr>
          <p:nvPr>
            <p:ph type="dt" sz="half" idx="10"/>
          </p:nvPr>
        </p:nvSpPr>
        <p:spPr/>
        <p:txBody>
          <a:bodyPr/>
          <a:lstStyle/>
          <a:p>
            <a:fld id="{A5B0A250-5CC0-1746-B209-08E8B0DAE6AF}" type="datetimeFigureOut">
              <a:rPr lang="en-US" smtClean="0"/>
              <a:t>4/4/23</a:t>
            </a:fld>
            <a:endParaRPr lang="en-US" dirty="0"/>
          </a:p>
        </p:txBody>
      </p:sp>
      <p:sp>
        <p:nvSpPr>
          <p:cNvPr id="6" name="Footer Placeholder 5">
            <a:extLst>
              <a:ext uri="{FF2B5EF4-FFF2-40B4-BE49-F238E27FC236}">
                <a16:creationId xmlns:a16="http://schemas.microsoft.com/office/drawing/2014/main" id="{03055DE4-33E8-7F4B-9334-95EA60845C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70FA5-21EE-D742-8F01-C1BAE0FDB064}"/>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id="{BEF966AA-D7DF-F84D-80D4-E216A641B005}"/>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71278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AEF144-C65E-454C-A6D3-EF855D00F6DE}" type="datetimeFigureOut">
              <a:rPr lang="en-US" smtClean="0"/>
              <a:t>4/4/23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39E0C6-7E63-4E4E-A980-C02DCCC5CB94}" type="slidenum">
              <a:rPr lang="en-US" smtClean="0"/>
              <a:t>‹#›</a:t>
            </a:fld>
            <a:endParaRPr lang="en-US"/>
          </a:p>
        </p:txBody>
      </p:sp>
    </p:spTree>
    <p:extLst>
      <p:ext uri="{BB962C8B-B14F-4D97-AF65-F5344CB8AC3E}">
        <p14:creationId xmlns:p14="http://schemas.microsoft.com/office/powerpoint/2010/main" val="10432256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AEF144-C65E-454C-A6D3-EF855D00F6DE}" type="datetimeFigureOut">
              <a:rPr lang="en-US" smtClean="0"/>
              <a:t>4/4/23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39E0C6-7E63-4E4E-A980-C02DCCC5CB94}" type="slidenum">
              <a:rPr lang="en-US" smtClean="0"/>
              <a:t>‹#›</a:t>
            </a:fld>
            <a:endParaRPr lang="en-US"/>
          </a:p>
        </p:txBody>
      </p:sp>
    </p:spTree>
    <p:extLst>
      <p:ext uri="{BB962C8B-B14F-4D97-AF65-F5344CB8AC3E}">
        <p14:creationId xmlns:p14="http://schemas.microsoft.com/office/powerpoint/2010/main" val="7027134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1456"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2330"/>
            </a:lvl1pPr>
            <a:lvl2pPr>
              <a:defRPr sz="2038"/>
            </a:lvl2pPr>
            <a:lvl3pPr>
              <a:defRPr sz="1747"/>
            </a:lvl3pPr>
            <a:lvl4pPr>
              <a:defRPr sz="1456"/>
            </a:lvl4pPr>
            <a:lvl5pPr>
              <a:defRPr sz="1456"/>
            </a:lvl5pPr>
            <a:lvl6pPr>
              <a:defRPr sz="1456"/>
            </a:lvl6pPr>
            <a:lvl7pPr>
              <a:defRPr sz="1456"/>
            </a:lvl7pPr>
            <a:lvl8pPr>
              <a:defRPr sz="1456"/>
            </a:lvl8pPr>
            <a:lvl9pPr>
              <a:defRPr sz="14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019"/>
            </a:lvl1pPr>
            <a:lvl2pPr marL="332832" indent="0">
              <a:buNone/>
              <a:defRPr sz="874"/>
            </a:lvl2pPr>
            <a:lvl3pPr marL="665665" indent="0">
              <a:buNone/>
              <a:defRPr sz="728"/>
            </a:lvl3pPr>
            <a:lvl4pPr marL="998497" indent="0">
              <a:buNone/>
              <a:defRPr sz="656"/>
            </a:lvl4pPr>
            <a:lvl5pPr marL="1331330" indent="0">
              <a:buNone/>
              <a:defRPr sz="656"/>
            </a:lvl5pPr>
            <a:lvl6pPr marL="1664162" indent="0">
              <a:buNone/>
              <a:defRPr sz="656"/>
            </a:lvl6pPr>
            <a:lvl7pPr marL="1996995" indent="0">
              <a:buNone/>
              <a:defRPr sz="656"/>
            </a:lvl7pPr>
            <a:lvl8pPr marL="2329827" indent="0">
              <a:buNone/>
              <a:defRPr sz="656"/>
            </a:lvl8pPr>
            <a:lvl9pPr marL="2662660" indent="0">
              <a:buNone/>
              <a:defRPr sz="656"/>
            </a:lvl9pPr>
          </a:lstStyle>
          <a:p>
            <a:pPr lvl="0"/>
            <a:r>
              <a:rPr lang="en-US"/>
              <a:t>Click to edit Master text styles</a:t>
            </a:r>
          </a:p>
        </p:txBody>
      </p:sp>
      <p:sp>
        <p:nvSpPr>
          <p:cNvPr id="5" name="Date Placeholder 4"/>
          <p:cNvSpPr>
            <a:spLocks noGrp="1"/>
          </p:cNvSpPr>
          <p:nvPr>
            <p:ph type="dt" sz="half" idx="10"/>
          </p:nvPr>
        </p:nvSpPr>
        <p:spPr/>
        <p:txBody>
          <a:bodyPr/>
          <a:lstStyle/>
          <a:p>
            <a:fld id="{52AEF144-C65E-454C-A6D3-EF855D00F6DE}" type="datetimeFigureOut">
              <a:rPr lang="en-US" smtClean="0"/>
              <a:t>4/4/23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39E0C6-7E63-4E4E-A980-C02DCCC5CB94}" type="slidenum">
              <a:rPr lang="en-US" smtClean="0"/>
              <a:t>‹#›</a:t>
            </a:fld>
            <a:endParaRPr lang="en-US"/>
          </a:p>
        </p:txBody>
      </p:sp>
    </p:spTree>
    <p:extLst>
      <p:ext uri="{BB962C8B-B14F-4D97-AF65-F5344CB8AC3E}">
        <p14:creationId xmlns:p14="http://schemas.microsoft.com/office/powerpoint/2010/main" val="26328674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1456"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2330"/>
            </a:lvl1pPr>
            <a:lvl2pPr marL="332832" indent="0">
              <a:buNone/>
              <a:defRPr sz="2038"/>
            </a:lvl2pPr>
            <a:lvl3pPr marL="665665" indent="0">
              <a:buNone/>
              <a:defRPr sz="1747"/>
            </a:lvl3pPr>
            <a:lvl4pPr marL="998497" indent="0">
              <a:buNone/>
              <a:defRPr sz="1456"/>
            </a:lvl4pPr>
            <a:lvl5pPr marL="1331330" indent="0">
              <a:buNone/>
              <a:defRPr sz="1456"/>
            </a:lvl5pPr>
            <a:lvl6pPr marL="1664162" indent="0">
              <a:buNone/>
              <a:defRPr sz="1456"/>
            </a:lvl6pPr>
            <a:lvl7pPr marL="1996995" indent="0">
              <a:buNone/>
              <a:defRPr sz="1456"/>
            </a:lvl7pPr>
            <a:lvl8pPr marL="2329827" indent="0">
              <a:buNone/>
              <a:defRPr sz="1456"/>
            </a:lvl8pPr>
            <a:lvl9pPr marL="2662660" indent="0">
              <a:buNone/>
              <a:defRPr sz="1456"/>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019"/>
            </a:lvl1pPr>
            <a:lvl2pPr marL="332832" indent="0">
              <a:buNone/>
              <a:defRPr sz="874"/>
            </a:lvl2pPr>
            <a:lvl3pPr marL="665665" indent="0">
              <a:buNone/>
              <a:defRPr sz="728"/>
            </a:lvl3pPr>
            <a:lvl4pPr marL="998497" indent="0">
              <a:buNone/>
              <a:defRPr sz="656"/>
            </a:lvl4pPr>
            <a:lvl5pPr marL="1331330" indent="0">
              <a:buNone/>
              <a:defRPr sz="656"/>
            </a:lvl5pPr>
            <a:lvl6pPr marL="1664162" indent="0">
              <a:buNone/>
              <a:defRPr sz="656"/>
            </a:lvl6pPr>
            <a:lvl7pPr marL="1996995" indent="0">
              <a:buNone/>
              <a:defRPr sz="656"/>
            </a:lvl7pPr>
            <a:lvl8pPr marL="2329827" indent="0">
              <a:buNone/>
              <a:defRPr sz="656"/>
            </a:lvl8pPr>
            <a:lvl9pPr marL="2662660" indent="0">
              <a:buNone/>
              <a:defRPr sz="656"/>
            </a:lvl9pPr>
          </a:lstStyle>
          <a:p>
            <a:pPr lvl="0"/>
            <a:r>
              <a:rPr lang="en-US"/>
              <a:t>Click to edit Master text styles</a:t>
            </a:r>
          </a:p>
        </p:txBody>
      </p:sp>
      <p:sp>
        <p:nvSpPr>
          <p:cNvPr id="5" name="Date Placeholder 4"/>
          <p:cNvSpPr>
            <a:spLocks noGrp="1"/>
          </p:cNvSpPr>
          <p:nvPr>
            <p:ph type="dt" sz="half" idx="10"/>
          </p:nvPr>
        </p:nvSpPr>
        <p:spPr/>
        <p:txBody>
          <a:bodyPr/>
          <a:lstStyle/>
          <a:p>
            <a:fld id="{52AEF144-C65E-454C-A6D3-EF855D00F6DE}" type="datetimeFigureOut">
              <a:rPr lang="en-US" smtClean="0"/>
              <a:t>4/4/23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39E0C6-7E63-4E4E-A980-C02DCCC5CB94}" type="slidenum">
              <a:rPr lang="en-US" smtClean="0"/>
              <a:t>‹#›</a:t>
            </a:fld>
            <a:endParaRPr lang="en-US"/>
          </a:p>
        </p:txBody>
      </p:sp>
    </p:spTree>
    <p:extLst>
      <p:ext uri="{BB962C8B-B14F-4D97-AF65-F5344CB8AC3E}">
        <p14:creationId xmlns:p14="http://schemas.microsoft.com/office/powerpoint/2010/main" val="18657198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AEF144-C65E-454C-A6D3-EF855D00F6DE}" type="datetimeFigureOut">
              <a:rPr lang="en-US" smtClean="0"/>
              <a:t>4/4/23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39E0C6-7E63-4E4E-A980-C02DCCC5CB94}" type="slidenum">
              <a:rPr lang="en-US" smtClean="0"/>
              <a:t>‹#›</a:t>
            </a:fld>
            <a:endParaRPr lang="en-US"/>
          </a:p>
        </p:txBody>
      </p:sp>
    </p:spTree>
    <p:extLst>
      <p:ext uri="{BB962C8B-B14F-4D97-AF65-F5344CB8AC3E}">
        <p14:creationId xmlns:p14="http://schemas.microsoft.com/office/powerpoint/2010/main" val="41246143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AEF144-C65E-454C-A6D3-EF855D00F6DE}" type="datetimeFigureOut">
              <a:rPr lang="en-US" smtClean="0"/>
              <a:t>4/4/23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39E0C6-7E63-4E4E-A980-C02DCCC5CB94}" type="slidenum">
              <a:rPr lang="en-US" smtClean="0"/>
              <a:t>‹#›</a:t>
            </a:fld>
            <a:endParaRPr lang="en-US"/>
          </a:p>
        </p:txBody>
      </p:sp>
    </p:spTree>
    <p:extLst>
      <p:ext uri="{BB962C8B-B14F-4D97-AF65-F5344CB8AC3E}">
        <p14:creationId xmlns:p14="http://schemas.microsoft.com/office/powerpoint/2010/main" val="657691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10D391A-F01E-4947-8A01-95438AA0B323}"/>
              </a:ext>
            </a:extLst>
          </p:cNvPr>
          <p:cNvGrpSpPr/>
          <p:nvPr/>
        </p:nvGrpSpPr>
        <p:grpSpPr>
          <a:xfrm>
            <a:off x="10290315" y="0"/>
            <a:ext cx="1901686" cy="6858000"/>
            <a:chOff x="10290315" y="0"/>
            <a:chExt cx="1901686" cy="6858000"/>
          </a:xfrm>
        </p:grpSpPr>
        <p:sp>
          <p:nvSpPr>
            <p:cNvPr id="17" name="Oval 16">
              <a:extLst>
                <a:ext uri="{FF2B5EF4-FFF2-40B4-BE49-F238E27FC236}">
                  <a16:creationId xmlns:a16="http://schemas.microsoft.com/office/drawing/2014/main" id="{7D499306-B4E0-064D-8F6C-96E9C4BD04DA}"/>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AF3D0241-0A21-8047-8CE3-B3FDD5FDF71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13083F97-6891-0447-957C-AB0834B826D2}"/>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2EF7D75-E7C1-5147-A03B-3EC641CF3B0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A6D7CA94-94B4-C140-8C68-01C0ADFA1C7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211CD629-C318-A848-BDDE-BBA9465EBF9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2A5AC1F8-1370-E946-977E-E4CFC6947BA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64CEE63B-B967-0A48-9623-2203767609F4}"/>
              </a:ext>
            </a:extLst>
          </p:cNvPr>
          <p:cNvSpPr>
            <a:spLocks noGrp="1"/>
          </p:cNvSpPr>
          <p:nvPr>
            <p:ph type="title"/>
          </p:nvPr>
        </p:nvSpPr>
        <p:spPr>
          <a:xfrm>
            <a:off x="565150" y="770889"/>
            <a:ext cx="3609983" cy="1389127"/>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211F680-28C8-FA44-9CD5-20709DA02EA0}"/>
              </a:ext>
            </a:extLst>
          </p:cNvPr>
          <p:cNvSpPr>
            <a:spLocks noGrp="1"/>
          </p:cNvSpPr>
          <p:nvPr>
            <p:ph type="pic" idx="1"/>
          </p:nvPr>
        </p:nvSpPr>
        <p:spPr>
          <a:xfrm>
            <a:off x="5223838" y="890816"/>
            <a:ext cx="6060136" cy="4870411"/>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BD507CD-197E-BB4C-83A6-DA3FC97A22C2}"/>
              </a:ext>
            </a:extLst>
          </p:cNvPr>
          <p:cNvSpPr>
            <a:spLocks noGrp="1"/>
          </p:cNvSpPr>
          <p:nvPr>
            <p:ph type="body" sz="half" idx="2"/>
          </p:nvPr>
        </p:nvSpPr>
        <p:spPr>
          <a:xfrm>
            <a:off x="565150" y="2160016"/>
            <a:ext cx="3609983" cy="360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59E00AC-DF6C-D548-8A06-D6269BDB0A41}"/>
              </a:ext>
            </a:extLst>
          </p:cNvPr>
          <p:cNvSpPr>
            <a:spLocks noGrp="1"/>
          </p:cNvSpPr>
          <p:nvPr>
            <p:ph type="dt" sz="half" idx="10"/>
          </p:nvPr>
        </p:nvSpPr>
        <p:spPr/>
        <p:txBody>
          <a:bodyPr/>
          <a:lstStyle/>
          <a:p>
            <a:fld id="{A5B0A250-5CC0-1746-B209-08E8B0DAE6AF}" type="datetimeFigureOut">
              <a:rPr lang="en-US" smtClean="0"/>
              <a:t>4/4/23</a:t>
            </a:fld>
            <a:endParaRPr lang="en-US" dirty="0"/>
          </a:p>
        </p:txBody>
      </p:sp>
      <p:sp>
        <p:nvSpPr>
          <p:cNvPr id="6" name="Footer Placeholder 5">
            <a:extLst>
              <a:ext uri="{FF2B5EF4-FFF2-40B4-BE49-F238E27FC236}">
                <a16:creationId xmlns:a16="http://schemas.microsoft.com/office/drawing/2014/main" id="{F8ED113B-57D4-9A4F-BFE0-2A3963B425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0D9954-FA18-8948-AA52-21CED059476D}"/>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id="{5E3EB25D-2379-5040-B990-1C99B0B7D93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54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3.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5.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0D98E2-86CE-4D4F-9F8F-17C83D19A271}"/>
              </a:ext>
            </a:extLst>
          </p:cNvPr>
          <p:cNvSpPr>
            <a:spLocks noGrp="1"/>
          </p:cNvSpPr>
          <p:nvPr>
            <p:ph type="title"/>
          </p:nvPr>
        </p:nvSpPr>
        <p:spPr>
          <a:xfrm>
            <a:off x="565150" y="770890"/>
            <a:ext cx="7335835" cy="1268984"/>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8804B4F2-48A4-A140-B59B-7A2ED9FD4653}"/>
              </a:ext>
            </a:extLst>
          </p:cNvPr>
          <p:cNvSpPr>
            <a:spLocks noGrp="1"/>
          </p:cNvSpPr>
          <p:nvPr>
            <p:ph type="body" idx="1"/>
          </p:nvPr>
        </p:nvSpPr>
        <p:spPr>
          <a:xfrm>
            <a:off x="565150" y="2160016"/>
            <a:ext cx="7335835" cy="36012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FCF4A7E-D5FF-BF48-8E01-8F46150ABFD5}"/>
              </a:ext>
            </a:extLst>
          </p:cNvPr>
          <p:cNvSpPr>
            <a:spLocks noGrp="1"/>
          </p:cNvSpPr>
          <p:nvPr>
            <p:ph type="dt" sz="half" idx="2"/>
          </p:nvPr>
        </p:nvSpPr>
        <p:spPr>
          <a:xfrm>
            <a:off x="566928" y="457200"/>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fld id="{A5B0A250-5CC0-1746-B209-08E8B0DAE6AF}" type="datetimeFigureOut">
              <a:rPr lang="en-US" smtClean="0"/>
              <a:pPr/>
              <a:t>4/4/23</a:t>
            </a:fld>
            <a:endParaRPr lang="en-US" dirty="0"/>
          </a:p>
        </p:txBody>
      </p:sp>
      <p:sp>
        <p:nvSpPr>
          <p:cNvPr id="5" name="Footer Placeholder 4">
            <a:extLst>
              <a:ext uri="{FF2B5EF4-FFF2-40B4-BE49-F238E27FC236}">
                <a16:creationId xmlns:a16="http://schemas.microsoft.com/office/drawing/2014/main" id="{CA131757-5039-BF46-B47A-50DA8FFBC078}"/>
              </a:ext>
            </a:extLst>
          </p:cNvPr>
          <p:cNvSpPr>
            <a:spLocks noGrp="1"/>
          </p:cNvSpPr>
          <p:nvPr>
            <p:ph type="ftr" sz="quarter" idx="3"/>
          </p:nvPr>
        </p:nvSpPr>
        <p:spPr>
          <a:xfrm>
            <a:off x="565150" y="6141085"/>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AA83FD16-4337-B940-905E-D20A26FD483A}"/>
              </a:ext>
            </a:extLst>
          </p:cNvPr>
          <p:cNvSpPr>
            <a:spLocks noGrp="1"/>
          </p:cNvSpPr>
          <p:nvPr>
            <p:ph type="sldNum" sz="quarter" idx="4"/>
          </p:nvPr>
        </p:nvSpPr>
        <p:spPr>
          <a:xfrm>
            <a:off x="10809678" y="6141085"/>
            <a:ext cx="813816" cy="365125"/>
          </a:xfrm>
          <a:prstGeom prst="rect">
            <a:avLst/>
          </a:prstGeom>
        </p:spPr>
        <p:txBody>
          <a:bodyPr vert="horz" lIns="91440" tIns="45720" rIns="91440" bIns="45720" rtlCol="0" anchor="ctr"/>
          <a:lstStyle>
            <a:lvl1pPr algn="r">
              <a:defRPr sz="1050" b="0" i="0">
                <a:solidFill>
                  <a:schemeClr val="tx1">
                    <a:tint val="75000"/>
                  </a:schemeClr>
                </a:solidFill>
                <a:latin typeface="+mn-lt"/>
              </a:defRPr>
            </a:lvl1p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282015394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000"/>
              <a:buFont typeface="Century Gothic"/>
              <a:buNone/>
              <a:defRPr sz="40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1000"/>
              </a:spcBef>
              <a:spcAft>
                <a:spcPts val="0"/>
              </a:spcAft>
              <a:buClr>
                <a:schemeClr val="lt1"/>
              </a:buClr>
              <a:buSzPts val="2800"/>
              <a:buFont typeface="Arial"/>
              <a:buChar char="•"/>
              <a:defRPr sz="2800" b="0" i="0" u="none" strike="noStrike" cap="none">
                <a:solidFill>
                  <a:schemeClr val="lt1"/>
                </a:solidFill>
                <a:latin typeface="Century Gothic"/>
                <a:ea typeface="Century Gothic"/>
                <a:cs typeface="Century Gothic"/>
                <a:sym typeface="Century Gothic"/>
              </a:defRPr>
            </a:lvl1pPr>
            <a:lvl2pPr marL="914400" marR="0" lvl="1" indent="-381000" algn="l" rtl="0">
              <a:lnSpc>
                <a:spcPct val="100000"/>
              </a:lnSpc>
              <a:spcBef>
                <a:spcPts val="500"/>
              </a:spcBef>
              <a:spcAft>
                <a:spcPts val="0"/>
              </a:spcAft>
              <a:buClr>
                <a:schemeClr val="lt1"/>
              </a:buClr>
              <a:buSzPts val="2400"/>
              <a:buFont typeface="Arial"/>
              <a:buChar char="•"/>
              <a:defRPr sz="2400" b="0" i="0" u="none" strike="noStrike" cap="none">
                <a:solidFill>
                  <a:schemeClr val="lt1"/>
                </a:solidFill>
                <a:latin typeface="Century Gothic"/>
                <a:ea typeface="Century Gothic"/>
                <a:cs typeface="Century Gothic"/>
                <a:sym typeface="Century Gothic"/>
              </a:defRPr>
            </a:lvl2pPr>
            <a:lvl3pPr marL="1371600" marR="0" lvl="2" indent="-355600" algn="l" rtl="0">
              <a:lnSpc>
                <a:spcPct val="100000"/>
              </a:lnSpc>
              <a:spcBef>
                <a:spcPts val="500"/>
              </a:spcBef>
              <a:spcAft>
                <a:spcPts val="0"/>
              </a:spcAft>
              <a:buClr>
                <a:schemeClr val="lt1"/>
              </a:buClr>
              <a:buSzPts val="2000"/>
              <a:buFont typeface="Arial"/>
              <a:buChar char="•"/>
              <a:defRPr sz="2000" b="0" i="0" u="none" strike="noStrike" cap="none">
                <a:solidFill>
                  <a:schemeClr val="lt1"/>
                </a:solidFill>
                <a:latin typeface="Century Gothic"/>
                <a:ea typeface="Century Gothic"/>
                <a:cs typeface="Century Gothic"/>
                <a:sym typeface="Century Gothic"/>
              </a:defRPr>
            </a:lvl3pPr>
            <a:lvl4pPr marL="1828800" marR="0" lvl="3"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4pPr>
            <a:lvl5pPr marL="2286000" marR="0" lvl="4"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2" name="Google Shape;1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3" name="Google Shape;1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4" name="Google Shape;1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entury Gothic"/>
                <a:ea typeface="Century Gothic"/>
                <a:cs typeface="Century Gothic"/>
                <a:sym typeface="Century Gothic"/>
              </a:defRPr>
            </a:lvl1pPr>
            <a:lvl2pPr marL="0" marR="0" lvl="1" indent="0" algn="r" rtl="0">
              <a:spcBef>
                <a:spcPts val="0"/>
              </a:spcBef>
              <a:buNone/>
              <a:defRPr sz="1200" b="0" i="0" u="none" strike="noStrike" cap="none">
                <a:solidFill>
                  <a:schemeClr val="lt1"/>
                </a:solidFill>
                <a:latin typeface="Century Gothic"/>
                <a:ea typeface="Century Gothic"/>
                <a:cs typeface="Century Gothic"/>
                <a:sym typeface="Century Gothic"/>
              </a:defRPr>
            </a:lvl2pPr>
            <a:lvl3pPr marL="0" marR="0" lvl="2" indent="0" algn="r" rtl="0">
              <a:spcBef>
                <a:spcPts val="0"/>
              </a:spcBef>
              <a:buNone/>
              <a:defRPr sz="1200" b="0" i="0" u="none" strike="noStrike" cap="none">
                <a:solidFill>
                  <a:schemeClr val="lt1"/>
                </a:solidFill>
                <a:latin typeface="Century Gothic"/>
                <a:ea typeface="Century Gothic"/>
                <a:cs typeface="Century Gothic"/>
                <a:sym typeface="Century Gothic"/>
              </a:defRPr>
            </a:lvl3pPr>
            <a:lvl4pPr marL="0" marR="0" lvl="3" indent="0" algn="r" rtl="0">
              <a:spcBef>
                <a:spcPts val="0"/>
              </a:spcBef>
              <a:buNone/>
              <a:defRPr sz="1200" b="0" i="0" u="none" strike="noStrike" cap="none">
                <a:solidFill>
                  <a:schemeClr val="lt1"/>
                </a:solidFill>
                <a:latin typeface="Century Gothic"/>
                <a:ea typeface="Century Gothic"/>
                <a:cs typeface="Century Gothic"/>
                <a:sym typeface="Century Gothic"/>
              </a:defRPr>
            </a:lvl4pPr>
            <a:lvl5pPr marL="0" marR="0" lvl="4" indent="0" algn="r" rtl="0">
              <a:spcBef>
                <a:spcPts val="0"/>
              </a:spcBef>
              <a:buNone/>
              <a:defRPr sz="1200" b="0" i="0" u="none" strike="noStrike" cap="none">
                <a:solidFill>
                  <a:schemeClr val="lt1"/>
                </a:solidFill>
                <a:latin typeface="Century Gothic"/>
                <a:ea typeface="Century Gothic"/>
                <a:cs typeface="Century Gothic"/>
                <a:sym typeface="Century Gothic"/>
              </a:defRPr>
            </a:lvl5pPr>
            <a:lvl6pPr marL="0" marR="0" lvl="5" indent="0" algn="r" rtl="0">
              <a:spcBef>
                <a:spcPts val="0"/>
              </a:spcBef>
              <a:buNone/>
              <a:defRPr sz="1200" b="0" i="0" u="none" strike="noStrike" cap="none">
                <a:solidFill>
                  <a:schemeClr val="lt1"/>
                </a:solidFill>
                <a:latin typeface="Century Gothic"/>
                <a:ea typeface="Century Gothic"/>
                <a:cs typeface="Century Gothic"/>
                <a:sym typeface="Century Gothic"/>
              </a:defRPr>
            </a:lvl6pPr>
            <a:lvl7pPr marL="0" marR="0" lvl="6" indent="0" algn="r" rtl="0">
              <a:spcBef>
                <a:spcPts val="0"/>
              </a:spcBef>
              <a:buNone/>
              <a:defRPr sz="1200" b="0" i="0" u="none" strike="noStrike" cap="none">
                <a:solidFill>
                  <a:schemeClr val="lt1"/>
                </a:solidFill>
                <a:latin typeface="Century Gothic"/>
                <a:ea typeface="Century Gothic"/>
                <a:cs typeface="Century Gothic"/>
                <a:sym typeface="Century Gothic"/>
              </a:defRPr>
            </a:lvl7pPr>
            <a:lvl8pPr marL="0" marR="0" lvl="7" indent="0" algn="r" rtl="0">
              <a:spcBef>
                <a:spcPts val="0"/>
              </a:spcBef>
              <a:buNone/>
              <a:defRPr sz="1200" b="0" i="0" u="none" strike="noStrike" cap="none">
                <a:solidFill>
                  <a:schemeClr val="lt1"/>
                </a:solidFill>
                <a:latin typeface="Century Gothic"/>
                <a:ea typeface="Century Gothic"/>
                <a:cs typeface="Century Gothic"/>
                <a:sym typeface="Century Gothic"/>
              </a:defRPr>
            </a:lvl8pPr>
            <a:lvl9pPr marL="0" marR="0" lvl="8" indent="0" algn="r" rtl="0">
              <a:spcBef>
                <a:spcPts val="0"/>
              </a:spcBef>
              <a:buNone/>
              <a:defRPr sz="12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72420869"/>
      </p:ext>
    </p:extLst>
  </p:cSld>
  <p:clrMap bg1="lt1" tx1="dk1" bg2="dk2" tx2="lt2" accent1="accent1" accent2="accent2" accent3="accent3" accent4="accent4" accent5="accent5" accent6="accent6" hlink="hlink" folHlink="folHlink"/>
  <p:sldLayoutIdLst>
    <p:sldLayoutId id="214748368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
        <p:cNvGrpSpPr/>
        <p:nvPr/>
      </p:nvGrpSpPr>
      <p:grpSpPr>
        <a:xfrm>
          <a:off x="0" y="0"/>
          <a:ext cx="0" cy="0"/>
          <a:chOff x="0" y="0"/>
          <a:chExt cx="0" cy="0"/>
        </a:xfrm>
      </p:grpSpPr>
      <p:sp>
        <p:nvSpPr>
          <p:cNvPr id="30" name="Google Shape;3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000"/>
              <a:buFont typeface="Century Gothic"/>
              <a:buNone/>
              <a:defRPr sz="4000" b="0" i="0" u="none" strike="noStrike" cap="none">
                <a:solidFill>
                  <a:schemeClr val="dk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 name="Google Shape;3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2" name="Google Shape;3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3" name="Google Shape;3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4" name="Google Shape;3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u="none">
                <a:solidFill>
                  <a:srgbClr val="888888"/>
                </a:solidFill>
                <a:latin typeface="Century Gothic"/>
                <a:ea typeface="Century Gothic"/>
                <a:cs typeface="Century Gothic"/>
                <a:sym typeface="Century Gothic"/>
              </a:defRPr>
            </a:lvl1pPr>
            <a:lvl2pPr marL="0" marR="0" lvl="1" indent="0" algn="r" rtl="0">
              <a:spcBef>
                <a:spcPts val="0"/>
              </a:spcBef>
              <a:buNone/>
              <a:defRPr sz="1200" b="0" u="none">
                <a:solidFill>
                  <a:srgbClr val="888888"/>
                </a:solidFill>
                <a:latin typeface="Century Gothic"/>
                <a:ea typeface="Century Gothic"/>
                <a:cs typeface="Century Gothic"/>
                <a:sym typeface="Century Gothic"/>
              </a:defRPr>
            </a:lvl2pPr>
            <a:lvl3pPr marL="0" marR="0" lvl="2" indent="0" algn="r" rtl="0">
              <a:spcBef>
                <a:spcPts val="0"/>
              </a:spcBef>
              <a:buNone/>
              <a:defRPr sz="1200" b="0" u="none">
                <a:solidFill>
                  <a:srgbClr val="888888"/>
                </a:solidFill>
                <a:latin typeface="Century Gothic"/>
                <a:ea typeface="Century Gothic"/>
                <a:cs typeface="Century Gothic"/>
                <a:sym typeface="Century Gothic"/>
              </a:defRPr>
            </a:lvl3pPr>
            <a:lvl4pPr marL="0" marR="0" lvl="3" indent="0" algn="r" rtl="0">
              <a:spcBef>
                <a:spcPts val="0"/>
              </a:spcBef>
              <a:buNone/>
              <a:defRPr sz="1200" b="0" u="none">
                <a:solidFill>
                  <a:srgbClr val="888888"/>
                </a:solidFill>
                <a:latin typeface="Century Gothic"/>
                <a:ea typeface="Century Gothic"/>
                <a:cs typeface="Century Gothic"/>
                <a:sym typeface="Century Gothic"/>
              </a:defRPr>
            </a:lvl4pPr>
            <a:lvl5pPr marL="0" marR="0" lvl="4" indent="0" algn="r" rtl="0">
              <a:spcBef>
                <a:spcPts val="0"/>
              </a:spcBef>
              <a:buNone/>
              <a:defRPr sz="1200" b="0" u="none">
                <a:solidFill>
                  <a:srgbClr val="888888"/>
                </a:solidFill>
                <a:latin typeface="Century Gothic"/>
                <a:ea typeface="Century Gothic"/>
                <a:cs typeface="Century Gothic"/>
                <a:sym typeface="Century Gothic"/>
              </a:defRPr>
            </a:lvl5pPr>
            <a:lvl6pPr marL="0" marR="0" lvl="5" indent="0" algn="r" rtl="0">
              <a:spcBef>
                <a:spcPts val="0"/>
              </a:spcBef>
              <a:buNone/>
              <a:defRPr sz="1200" b="0" u="none">
                <a:solidFill>
                  <a:srgbClr val="888888"/>
                </a:solidFill>
                <a:latin typeface="Century Gothic"/>
                <a:ea typeface="Century Gothic"/>
                <a:cs typeface="Century Gothic"/>
                <a:sym typeface="Century Gothic"/>
              </a:defRPr>
            </a:lvl6pPr>
            <a:lvl7pPr marL="0" marR="0" lvl="6" indent="0" algn="r" rtl="0">
              <a:spcBef>
                <a:spcPts val="0"/>
              </a:spcBef>
              <a:buNone/>
              <a:defRPr sz="1200" b="0" u="none">
                <a:solidFill>
                  <a:srgbClr val="888888"/>
                </a:solidFill>
                <a:latin typeface="Century Gothic"/>
                <a:ea typeface="Century Gothic"/>
                <a:cs typeface="Century Gothic"/>
                <a:sym typeface="Century Gothic"/>
              </a:defRPr>
            </a:lvl7pPr>
            <a:lvl8pPr marL="0" marR="0" lvl="7" indent="0" algn="r" rtl="0">
              <a:spcBef>
                <a:spcPts val="0"/>
              </a:spcBef>
              <a:buNone/>
              <a:defRPr sz="1200" b="0" u="none">
                <a:solidFill>
                  <a:srgbClr val="888888"/>
                </a:solidFill>
                <a:latin typeface="Century Gothic"/>
                <a:ea typeface="Century Gothic"/>
                <a:cs typeface="Century Gothic"/>
                <a:sym typeface="Century Gothic"/>
              </a:defRPr>
            </a:lvl8pPr>
            <a:lvl9pPr marL="0" marR="0" lvl="8" indent="0" algn="r" rtl="0">
              <a:spcBef>
                <a:spcPts val="0"/>
              </a:spcBef>
              <a:buNone/>
              <a:defRPr sz="1200" b="0" u="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99329541"/>
      </p:ext>
    </p:extLst>
  </p:cSld>
  <p:clrMap bg1="lt1" tx1="dk1" bg2="dk2" tx2="lt2" accent1="accent1" accent2="accent2" accent3="accent3" accent4="accent4" accent5="accent5" accent6="accent6" hlink="hlink" folHlink="folHlink"/>
  <p:sldLayoutIdLst>
    <p:sldLayoutId id="2147483691" r:id="rId1"/>
    <p:sldLayoutId id="2147483693" r:id="rId2"/>
    <p:sldLayoutId id="2147483694" r:id="rId3"/>
    <p:sldLayoutId id="2147483695" r:id="rId4"/>
    <p:sldLayoutId id="2147483697" r:id="rId5"/>
    <p:sldLayoutId id="2147483699" r:id="rId6"/>
    <p:sldLayoutId id="2147483700" r:id="rId7"/>
    <p:sldLayoutId id="2147483701" r:id="rId8"/>
    <p:sldLayoutId id="214748380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2B52B98-6AEB-475D-82BB-A785B0B1CD52}" type="datetime1">
              <a:rPr lang="en-US" smtClean="0"/>
              <a:t>4/4/23</a:t>
            </a:fld>
            <a:endParaRPr lang="en-US"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F28FB93-0A08-4E7D-8E63-9EFA29F1E093}" type="slidenum">
              <a:rPr lang="en-US" dirty="0"/>
              <a:pPr/>
              <a:t>‹#›</a:t>
            </a:fld>
            <a:endParaRPr lang="en-US" dirty="0"/>
          </a:p>
        </p:txBody>
      </p:sp>
    </p:spTree>
    <p:extLst>
      <p:ext uri="{BB962C8B-B14F-4D97-AF65-F5344CB8AC3E}">
        <p14:creationId xmlns:p14="http://schemas.microsoft.com/office/powerpoint/2010/main" val="4069732586"/>
      </p:ext>
    </p:extLst>
  </p:cSld>
  <p:clrMap bg1="dk1" tx1="lt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Lst>
  <p:hf sldNum="0"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25900" y="563333"/>
            <a:ext cx="4302400" cy="1143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600"/>
              <a:buFont typeface="Source Sans Pro"/>
              <a:buNone/>
              <a:defRPr sz="2600" b="1">
                <a:solidFill>
                  <a:schemeClr val="dk1"/>
                </a:solidFill>
                <a:latin typeface="Source Sans Pro"/>
                <a:ea typeface="Source Sans Pro"/>
                <a:cs typeface="Source Sans Pro"/>
                <a:sym typeface="Source Sans Pro"/>
              </a:defRPr>
            </a:lvl1pPr>
            <a:lvl2pPr lvl="1" rtl="0">
              <a:spcBef>
                <a:spcPts val="0"/>
              </a:spcBef>
              <a:spcAft>
                <a:spcPts val="0"/>
              </a:spcAft>
              <a:buClr>
                <a:schemeClr val="dk1"/>
              </a:buClr>
              <a:buSzPts val="2600"/>
              <a:buFont typeface="Titillium Web"/>
              <a:buNone/>
              <a:defRPr sz="2600" b="1">
                <a:solidFill>
                  <a:schemeClr val="dk1"/>
                </a:solidFill>
                <a:latin typeface="Titillium Web"/>
                <a:ea typeface="Titillium Web"/>
                <a:cs typeface="Titillium Web"/>
                <a:sym typeface="Titillium Web"/>
              </a:defRPr>
            </a:lvl2pPr>
            <a:lvl3pPr lvl="2" rtl="0">
              <a:spcBef>
                <a:spcPts val="0"/>
              </a:spcBef>
              <a:spcAft>
                <a:spcPts val="0"/>
              </a:spcAft>
              <a:buClr>
                <a:schemeClr val="dk1"/>
              </a:buClr>
              <a:buSzPts val="2600"/>
              <a:buFont typeface="Titillium Web"/>
              <a:buNone/>
              <a:defRPr sz="2600" b="1">
                <a:solidFill>
                  <a:schemeClr val="dk1"/>
                </a:solidFill>
                <a:latin typeface="Titillium Web"/>
                <a:ea typeface="Titillium Web"/>
                <a:cs typeface="Titillium Web"/>
                <a:sym typeface="Titillium Web"/>
              </a:defRPr>
            </a:lvl3pPr>
            <a:lvl4pPr lvl="3" rtl="0">
              <a:spcBef>
                <a:spcPts val="0"/>
              </a:spcBef>
              <a:spcAft>
                <a:spcPts val="0"/>
              </a:spcAft>
              <a:buClr>
                <a:schemeClr val="dk1"/>
              </a:buClr>
              <a:buSzPts val="2600"/>
              <a:buFont typeface="Titillium Web"/>
              <a:buNone/>
              <a:defRPr sz="2600" b="1">
                <a:solidFill>
                  <a:schemeClr val="dk1"/>
                </a:solidFill>
                <a:latin typeface="Titillium Web"/>
                <a:ea typeface="Titillium Web"/>
                <a:cs typeface="Titillium Web"/>
                <a:sym typeface="Titillium Web"/>
              </a:defRPr>
            </a:lvl4pPr>
            <a:lvl5pPr lvl="4" rtl="0">
              <a:spcBef>
                <a:spcPts val="0"/>
              </a:spcBef>
              <a:spcAft>
                <a:spcPts val="0"/>
              </a:spcAft>
              <a:buClr>
                <a:schemeClr val="dk1"/>
              </a:buClr>
              <a:buSzPts val="2600"/>
              <a:buFont typeface="Titillium Web"/>
              <a:buNone/>
              <a:defRPr sz="2600" b="1">
                <a:solidFill>
                  <a:schemeClr val="dk1"/>
                </a:solidFill>
                <a:latin typeface="Titillium Web"/>
                <a:ea typeface="Titillium Web"/>
                <a:cs typeface="Titillium Web"/>
                <a:sym typeface="Titillium Web"/>
              </a:defRPr>
            </a:lvl5pPr>
            <a:lvl6pPr lvl="5" rtl="0">
              <a:spcBef>
                <a:spcPts val="0"/>
              </a:spcBef>
              <a:spcAft>
                <a:spcPts val="0"/>
              </a:spcAft>
              <a:buClr>
                <a:schemeClr val="dk1"/>
              </a:buClr>
              <a:buSzPts val="2600"/>
              <a:buFont typeface="Titillium Web"/>
              <a:buNone/>
              <a:defRPr sz="2600" b="1">
                <a:solidFill>
                  <a:schemeClr val="dk1"/>
                </a:solidFill>
                <a:latin typeface="Titillium Web"/>
                <a:ea typeface="Titillium Web"/>
                <a:cs typeface="Titillium Web"/>
                <a:sym typeface="Titillium Web"/>
              </a:defRPr>
            </a:lvl6pPr>
            <a:lvl7pPr lvl="6" rtl="0">
              <a:spcBef>
                <a:spcPts val="0"/>
              </a:spcBef>
              <a:spcAft>
                <a:spcPts val="0"/>
              </a:spcAft>
              <a:buClr>
                <a:schemeClr val="dk1"/>
              </a:buClr>
              <a:buSzPts val="2600"/>
              <a:buFont typeface="Titillium Web"/>
              <a:buNone/>
              <a:defRPr sz="2600" b="1">
                <a:solidFill>
                  <a:schemeClr val="dk1"/>
                </a:solidFill>
                <a:latin typeface="Titillium Web"/>
                <a:ea typeface="Titillium Web"/>
                <a:cs typeface="Titillium Web"/>
                <a:sym typeface="Titillium Web"/>
              </a:defRPr>
            </a:lvl7pPr>
            <a:lvl8pPr lvl="7" rtl="0">
              <a:spcBef>
                <a:spcPts val="0"/>
              </a:spcBef>
              <a:spcAft>
                <a:spcPts val="0"/>
              </a:spcAft>
              <a:buClr>
                <a:schemeClr val="dk1"/>
              </a:buClr>
              <a:buSzPts val="2600"/>
              <a:buFont typeface="Titillium Web"/>
              <a:buNone/>
              <a:defRPr sz="2600" b="1">
                <a:solidFill>
                  <a:schemeClr val="dk1"/>
                </a:solidFill>
                <a:latin typeface="Titillium Web"/>
                <a:ea typeface="Titillium Web"/>
                <a:cs typeface="Titillium Web"/>
                <a:sym typeface="Titillium Web"/>
              </a:defRPr>
            </a:lvl8pPr>
            <a:lvl9pPr lvl="8" rtl="0">
              <a:spcBef>
                <a:spcPts val="0"/>
              </a:spcBef>
              <a:spcAft>
                <a:spcPts val="0"/>
              </a:spcAft>
              <a:buClr>
                <a:schemeClr val="dk1"/>
              </a:buClr>
              <a:buSzPts val="2600"/>
              <a:buFont typeface="Titillium Web"/>
              <a:buNone/>
              <a:defRPr sz="2600" b="1">
                <a:solidFill>
                  <a:schemeClr val="dk1"/>
                </a:solidFill>
                <a:latin typeface="Titillium Web"/>
                <a:ea typeface="Titillium Web"/>
                <a:cs typeface="Titillium Web"/>
                <a:sym typeface="Titillium Web"/>
              </a:defRPr>
            </a:lvl9pPr>
          </a:lstStyle>
          <a:p>
            <a:endParaRPr/>
          </a:p>
        </p:txBody>
      </p:sp>
      <p:sp>
        <p:nvSpPr>
          <p:cNvPr id="7" name="Google Shape;7;p1"/>
          <p:cNvSpPr txBox="1">
            <a:spLocks noGrp="1"/>
          </p:cNvSpPr>
          <p:nvPr>
            <p:ph type="body" idx="1"/>
          </p:nvPr>
        </p:nvSpPr>
        <p:spPr>
          <a:xfrm>
            <a:off x="965064" y="2115100"/>
            <a:ext cx="8122800" cy="4198000"/>
          </a:xfrm>
          <a:prstGeom prst="rect">
            <a:avLst/>
          </a:prstGeom>
          <a:noFill/>
          <a:ln>
            <a:noFill/>
          </a:ln>
        </p:spPr>
        <p:txBody>
          <a:bodyPr spcFirstLastPara="1" wrap="square" lIns="91425" tIns="91425" rIns="91425" bIns="91425" anchor="t" anchorCtr="0">
            <a:noAutofit/>
          </a:bodyPr>
          <a:lstStyle>
            <a:lvl1pPr marL="457200" lvl="0" indent="-342900" rtl="0">
              <a:spcBef>
                <a:spcPts val="600"/>
              </a:spcBef>
              <a:spcAft>
                <a:spcPts val="0"/>
              </a:spcAft>
              <a:buSzPts val="1800"/>
              <a:buFont typeface="Source Sans Pro"/>
              <a:buChar char="▪"/>
              <a:defRPr sz="1800">
                <a:solidFill>
                  <a:schemeClr val="dk1"/>
                </a:solidFill>
                <a:latin typeface="Source Sans Pro"/>
                <a:ea typeface="Source Sans Pro"/>
                <a:cs typeface="Source Sans Pro"/>
                <a:sym typeface="Source Sans Pro"/>
              </a:defRPr>
            </a:lvl1pPr>
            <a:lvl2pPr marL="914400" lvl="1" indent="-342900" rtl="0">
              <a:spcBef>
                <a:spcPts val="0"/>
              </a:spcBef>
              <a:spcAft>
                <a:spcPts val="0"/>
              </a:spcAft>
              <a:buSzPts val="1800"/>
              <a:buFont typeface="Source Sans Pro"/>
              <a:buChar char="▫"/>
              <a:defRPr sz="1800">
                <a:solidFill>
                  <a:schemeClr val="dk1"/>
                </a:solidFill>
                <a:latin typeface="Source Sans Pro"/>
                <a:ea typeface="Source Sans Pro"/>
                <a:cs typeface="Source Sans Pro"/>
                <a:sym typeface="Source Sans Pro"/>
              </a:defRPr>
            </a:lvl2pPr>
            <a:lvl3pPr marL="1371600" lvl="2" indent="-342900" rtl="0">
              <a:spcBef>
                <a:spcPts val="0"/>
              </a:spcBef>
              <a:spcAft>
                <a:spcPts val="0"/>
              </a:spcAft>
              <a:buSzPts val="1800"/>
              <a:buFont typeface="Source Sans Pro"/>
              <a:buChar char="▸"/>
              <a:defRPr sz="1800">
                <a:solidFill>
                  <a:schemeClr val="dk1"/>
                </a:solidFill>
                <a:latin typeface="Source Sans Pro"/>
                <a:ea typeface="Source Sans Pro"/>
                <a:cs typeface="Source Sans Pro"/>
                <a:sym typeface="Source Sans Pro"/>
              </a:defRPr>
            </a:lvl3pPr>
            <a:lvl4pPr marL="1828800" lvl="3" indent="-342900" rtl="0">
              <a:spcBef>
                <a:spcPts val="0"/>
              </a:spcBef>
              <a:spcAft>
                <a:spcPts val="0"/>
              </a:spcAft>
              <a:buSzPts val="1800"/>
              <a:buFont typeface="Source Sans Pro"/>
              <a:buChar char="▹"/>
              <a:defRPr sz="1800">
                <a:solidFill>
                  <a:schemeClr val="dk1"/>
                </a:solidFill>
                <a:latin typeface="Source Sans Pro"/>
                <a:ea typeface="Source Sans Pro"/>
                <a:cs typeface="Source Sans Pro"/>
                <a:sym typeface="Source Sans Pro"/>
              </a:defRPr>
            </a:lvl4pPr>
            <a:lvl5pPr marL="2286000" lvl="4" indent="-342900" rtl="0">
              <a:spcBef>
                <a:spcPts val="0"/>
              </a:spcBef>
              <a:spcAft>
                <a:spcPts val="0"/>
              </a:spcAft>
              <a:buSzPts val="1800"/>
              <a:buFont typeface="Source Sans Pro"/>
              <a:buChar char="▹"/>
              <a:defRPr sz="1800">
                <a:solidFill>
                  <a:schemeClr val="dk1"/>
                </a:solidFill>
                <a:latin typeface="Source Sans Pro"/>
                <a:ea typeface="Source Sans Pro"/>
                <a:cs typeface="Source Sans Pro"/>
                <a:sym typeface="Source Sans Pro"/>
              </a:defRPr>
            </a:lvl5pPr>
            <a:lvl6pPr marL="2743200" lvl="5" indent="-342900" rtl="0">
              <a:spcBef>
                <a:spcPts val="0"/>
              </a:spcBef>
              <a:spcAft>
                <a:spcPts val="0"/>
              </a:spcAft>
              <a:buSzPts val="1800"/>
              <a:buFont typeface="Source Sans Pro"/>
              <a:buChar char="▹"/>
              <a:defRPr sz="1800">
                <a:solidFill>
                  <a:schemeClr val="dk1"/>
                </a:solidFill>
                <a:latin typeface="Source Sans Pro"/>
                <a:ea typeface="Source Sans Pro"/>
                <a:cs typeface="Source Sans Pro"/>
                <a:sym typeface="Source Sans Pro"/>
              </a:defRPr>
            </a:lvl6pPr>
            <a:lvl7pPr marL="3200400" lvl="6" indent="-342900" rtl="0">
              <a:spcBef>
                <a:spcPts val="0"/>
              </a:spcBef>
              <a:spcAft>
                <a:spcPts val="0"/>
              </a:spcAft>
              <a:buSzPts val="1800"/>
              <a:buFont typeface="Source Sans Pro"/>
              <a:buChar char="▹"/>
              <a:defRPr sz="1800">
                <a:solidFill>
                  <a:schemeClr val="dk1"/>
                </a:solidFill>
                <a:latin typeface="Source Sans Pro"/>
                <a:ea typeface="Source Sans Pro"/>
                <a:cs typeface="Source Sans Pro"/>
                <a:sym typeface="Source Sans Pro"/>
              </a:defRPr>
            </a:lvl7pPr>
            <a:lvl8pPr marL="3657600" lvl="7" indent="-342900" rtl="0">
              <a:spcBef>
                <a:spcPts val="0"/>
              </a:spcBef>
              <a:spcAft>
                <a:spcPts val="0"/>
              </a:spcAft>
              <a:buSzPts val="1800"/>
              <a:buFont typeface="Source Sans Pro"/>
              <a:buChar char="▹"/>
              <a:defRPr sz="1800">
                <a:solidFill>
                  <a:schemeClr val="dk1"/>
                </a:solidFill>
                <a:latin typeface="Source Sans Pro"/>
                <a:ea typeface="Source Sans Pro"/>
                <a:cs typeface="Source Sans Pro"/>
                <a:sym typeface="Source Sans Pro"/>
              </a:defRPr>
            </a:lvl8pPr>
            <a:lvl9pPr marL="4114800" lvl="8" indent="-342900" rtl="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11307445" y="6333135"/>
            <a:ext cx="731600" cy="524800"/>
          </a:xfrm>
          <a:prstGeom prst="rect">
            <a:avLst/>
          </a:prstGeom>
          <a:noFill/>
          <a:ln>
            <a:noFill/>
          </a:ln>
        </p:spPr>
        <p:txBody>
          <a:bodyPr spcFirstLastPara="1" wrap="square" lIns="91425" tIns="91425" rIns="91425" bIns="91425" anchor="t" anchorCtr="0">
            <a:noAutofit/>
          </a:bodyPr>
          <a:lstStyle>
            <a:lvl1pPr lvl="0" algn="r" rtl="0">
              <a:buNone/>
              <a:defRPr sz="1600" b="1">
                <a:solidFill>
                  <a:schemeClr val="accent1"/>
                </a:solidFill>
                <a:latin typeface="Titillium Web"/>
                <a:ea typeface="Titillium Web"/>
                <a:cs typeface="Titillium Web"/>
                <a:sym typeface="Titillium Web"/>
              </a:defRPr>
            </a:lvl1pPr>
            <a:lvl2pPr lvl="1" algn="r" rtl="0">
              <a:buNone/>
              <a:defRPr sz="1600" b="1">
                <a:solidFill>
                  <a:schemeClr val="accent1"/>
                </a:solidFill>
                <a:latin typeface="Titillium Web"/>
                <a:ea typeface="Titillium Web"/>
                <a:cs typeface="Titillium Web"/>
                <a:sym typeface="Titillium Web"/>
              </a:defRPr>
            </a:lvl2pPr>
            <a:lvl3pPr lvl="2" algn="r" rtl="0">
              <a:buNone/>
              <a:defRPr sz="1600" b="1">
                <a:solidFill>
                  <a:schemeClr val="accent1"/>
                </a:solidFill>
                <a:latin typeface="Titillium Web"/>
                <a:ea typeface="Titillium Web"/>
                <a:cs typeface="Titillium Web"/>
                <a:sym typeface="Titillium Web"/>
              </a:defRPr>
            </a:lvl3pPr>
            <a:lvl4pPr lvl="3" algn="r" rtl="0">
              <a:buNone/>
              <a:defRPr sz="1600" b="1">
                <a:solidFill>
                  <a:schemeClr val="accent1"/>
                </a:solidFill>
                <a:latin typeface="Titillium Web"/>
                <a:ea typeface="Titillium Web"/>
                <a:cs typeface="Titillium Web"/>
                <a:sym typeface="Titillium Web"/>
              </a:defRPr>
            </a:lvl4pPr>
            <a:lvl5pPr lvl="4" algn="r" rtl="0">
              <a:buNone/>
              <a:defRPr sz="1600" b="1">
                <a:solidFill>
                  <a:schemeClr val="accent1"/>
                </a:solidFill>
                <a:latin typeface="Titillium Web"/>
                <a:ea typeface="Titillium Web"/>
                <a:cs typeface="Titillium Web"/>
                <a:sym typeface="Titillium Web"/>
              </a:defRPr>
            </a:lvl5pPr>
            <a:lvl6pPr lvl="5" algn="r" rtl="0">
              <a:buNone/>
              <a:defRPr sz="1600" b="1">
                <a:solidFill>
                  <a:schemeClr val="accent1"/>
                </a:solidFill>
                <a:latin typeface="Titillium Web"/>
                <a:ea typeface="Titillium Web"/>
                <a:cs typeface="Titillium Web"/>
                <a:sym typeface="Titillium Web"/>
              </a:defRPr>
            </a:lvl6pPr>
            <a:lvl7pPr lvl="6" algn="r" rtl="0">
              <a:buNone/>
              <a:defRPr sz="1600" b="1">
                <a:solidFill>
                  <a:schemeClr val="accent1"/>
                </a:solidFill>
                <a:latin typeface="Titillium Web"/>
                <a:ea typeface="Titillium Web"/>
                <a:cs typeface="Titillium Web"/>
                <a:sym typeface="Titillium Web"/>
              </a:defRPr>
            </a:lvl7pPr>
            <a:lvl8pPr lvl="7" algn="r" rtl="0">
              <a:buNone/>
              <a:defRPr sz="1600" b="1">
                <a:solidFill>
                  <a:schemeClr val="accent1"/>
                </a:solidFill>
                <a:latin typeface="Titillium Web"/>
                <a:ea typeface="Titillium Web"/>
                <a:cs typeface="Titillium Web"/>
                <a:sym typeface="Titillium Web"/>
              </a:defRPr>
            </a:lvl8pPr>
            <a:lvl9pPr lvl="8" algn="r" rtl="0">
              <a:buNone/>
              <a:defRPr sz="1600" b="1">
                <a:solidFill>
                  <a:schemeClr val="accent1"/>
                </a:solidFill>
                <a:latin typeface="Titillium Web"/>
                <a:ea typeface="Titillium Web"/>
                <a:cs typeface="Titillium Web"/>
                <a:sym typeface="Titillium Web"/>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80665707"/>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3" r:id="rId8"/>
    <p:sldLayoutId id="2147483734" r:id="rId9"/>
    <p:sldLayoutId id="2147483736" r:id="rId10"/>
    <p:sldLayoutId id="2147483737" r:id="rId11"/>
    <p:sldLayoutId id="2147483738" r:id="rId12"/>
    <p:sldLayoutId id="2147483739" r:id="rId13"/>
    <p:sldLayoutId id="2147483740" r:id="rId14"/>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F4D57BDD-E64A-4D27-8978-82FFCA18A12C}" type="datetimeFigureOut">
              <a:rPr lang="en-US" smtClean="0"/>
              <a:pPr/>
              <a:t>4/4/23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3405103945"/>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EAB7B-5442-49F8-A51E-7ECACA6B7E40}"/>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8B8094-B0B8-49BD-A558-7896EBC3A9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7651AF-7ABF-46AE-9965-FCF902EC26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74">
                <a:solidFill>
                  <a:schemeClr val="tx1">
                    <a:tint val="75000"/>
                  </a:schemeClr>
                </a:solidFill>
              </a:defRPr>
            </a:lvl1pPr>
          </a:lstStyle>
          <a:p>
            <a:fld id="{48A87A34-81AB-432B-8DAE-1953F412C126}" type="datetimeFigureOut">
              <a:rPr lang="en-US" smtClean="0"/>
              <a:pPr/>
              <a:t>4/4/23</a:t>
            </a:fld>
            <a:endParaRPr lang="en-US" dirty="0"/>
          </a:p>
        </p:txBody>
      </p:sp>
      <p:sp>
        <p:nvSpPr>
          <p:cNvPr id="5" name="Footer Placeholder 4">
            <a:extLst>
              <a:ext uri="{FF2B5EF4-FFF2-40B4-BE49-F238E27FC236}">
                <a16:creationId xmlns:a16="http://schemas.microsoft.com/office/drawing/2014/main" id="{BFFCDDEC-E8F8-4788-8FB3-D33F0CA887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74">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2E67221-63A6-4BC6-97B4-3DD64B488C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74">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0796966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665665" rtl="0" eaLnBrk="1" latinLnBrk="0" hangingPunct="1">
        <a:lnSpc>
          <a:spcPct val="90000"/>
        </a:lnSpc>
        <a:spcBef>
          <a:spcPct val="0"/>
        </a:spcBef>
        <a:buNone/>
        <a:defRPr sz="3203" kern="1200">
          <a:solidFill>
            <a:schemeClr val="tx1"/>
          </a:solidFill>
          <a:latin typeface="+mj-lt"/>
          <a:ea typeface="+mj-ea"/>
          <a:cs typeface="+mj-cs"/>
        </a:defRPr>
      </a:lvl1pPr>
    </p:titleStyle>
    <p:bodyStyle>
      <a:lvl1pPr marL="166416" indent="-166416" algn="l" defTabSz="665665" rtl="0" eaLnBrk="1" latinLnBrk="0" hangingPunct="1">
        <a:lnSpc>
          <a:spcPct val="90000"/>
        </a:lnSpc>
        <a:spcBef>
          <a:spcPts val="728"/>
        </a:spcBef>
        <a:buFont typeface="Arial" panose="020B0604020202020204" pitchFamily="34" charset="0"/>
        <a:buChar char="•"/>
        <a:defRPr sz="2038" kern="1200">
          <a:solidFill>
            <a:schemeClr val="tx1"/>
          </a:solidFill>
          <a:latin typeface="+mn-lt"/>
          <a:ea typeface="+mn-ea"/>
          <a:cs typeface="+mn-cs"/>
        </a:defRPr>
      </a:lvl1pPr>
      <a:lvl2pPr marL="499249" indent="-166416" algn="l" defTabSz="665665" rtl="0" eaLnBrk="1" latinLnBrk="0" hangingPunct="1">
        <a:lnSpc>
          <a:spcPct val="90000"/>
        </a:lnSpc>
        <a:spcBef>
          <a:spcPts val="364"/>
        </a:spcBef>
        <a:buFont typeface="Arial" panose="020B0604020202020204" pitchFamily="34" charset="0"/>
        <a:buChar char="•"/>
        <a:defRPr sz="1747" kern="1200">
          <a:solidFill>
            <a:schemeClr val="tx1"/>
          </a:solidFill>
          <a:latin typeface="+mn-lt"/>
          <a:ea typeface="+mn-ea"/>
          <a:cs typeface="+mn-cs"/>
        </a:defRPr>
      </a:lvl2pPr>
      <a:lvl3pPr marL="832081" indent="-166416" algn="l" defTabSz="665665" rtl="0" eaLnBrk="1" latinLnBrk="0" hangingPunct="1">
        <a:lnSpc>
          <a:spcPct val="90000"/>
        </a:lnSpc>
        <a:spcBef>
          <a:spcPts val="364"/>
        </a:spcBef>
        <a:buFont typeface="Arial" panose="020B0604020202020204" pitchFamily="34" charset="0"/>
        <a:buChar char="•"/>
        <a:defRPr sz="1456" kern="1200">
          <a:solidFill>
            <a:schemeClr val="tx1"/>
          </a:solidFill>
          <a:latin typeface="+mn-lt"/>
          <a:ea typeface="+mn-ea"/>
          <a:cs typeface="+mn-cs"/>
        </a:defRPr>
      </a:lvl3pPr>
      <a:lvl4pPr marL="1164914" indent="-166416" algn="l" defTabSz="665665"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4pPr>
      <a:lvl5pPr marL="1497746" indent="-166416" algn="l" defTabSz="665665"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5pPr>
      <a:lvl6pPr marL="1830579" indent="-166416" algn="l" defTabSz="665665"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6pPr>
      <a:lvl7pPr marL="2163411" indent="-166416" algn="l" defTabSz="665665"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7pPr>
      <a:lvl8pPr marL="2496243" indent="-166416" algn="l" defTabSz="665665"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8pPr>
      <a:lvl9pPr marL="2829076" indent="-166416" algn="l" defTabSz="665665"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9pPr>
    </p:bodyStyle>
    <p:otherStyle>
      <a:defPPr>
        <a:defRPr lang="en-US"/>
      </a:defPPr>
      <a:lvl1pPr marL="0" algn="l" defTabSz="665665" rtl="0" eaLnBrk="1" latinLnBrk="0" hangingPunct="1">
        <a:defRPr sz="1310" kern="1200">
          <a:solidFill>
            <a:schemeClr val="tx1"/>
          </a:solidFill>
          <a:latin typeface="+mn-lt"/>
          <a:ea typeface="+mn-ea"/>
          <a:cs typeface="+mn-cs"/>
        </a:defRPr>
      </a:lvl1pPr>
      <a:lvl2pPr marL="332832" algn="l" defTabSz="665665" rtl="0" eaLnBrk="1" latinLnBrk="0" hangingPunct="1">
        <a:defRPr sz="1310" kern="1200">
          <a:solidFill>
            <a:schemeClr val="tx1"/>
          </a:solidFill>
          <a:latin typeface="+mn-lt"/>
          <a:ea typeface="+mn-ea"/>
          <a:cs typeface="+mn-cs"/>
        </a:defRPr>
      </a:lvl2pPr>
      <a:lvl3pPr marL="665665" algn="l" defTabSz="665665" rtl="0" eaLnBrk="1" latinLnBrk="0" hangingPunct="1">
        <a:defRPr sz="1310" kern="1200">
          <a:solidFill>
            <a:schemeClr val="tx1"/>
          </a:solidFill>
          <a:latin typeface="+mn-lt"/>
          <a:ea typeface="+mn-ea"/>
          <a:cs typeface="+mn-cs"/>
        </a:defRPr>
      </a:lvl3pPr>
      <a:lvl4pPr marL="998497" algn="l" defTabSz="665665" rtl="0" eaLnBrk="1" latinLnBrk="0" hangingPunct="1">
        <a:defRPr sz="1310" kern="1200">
          <a:solidFill>
            <a:schemeClr val="tx1"/>
          </a:solidFill>
          <a:latin typeface="+mn-lt"/>
          <a:ea typeface="+mn-ea"/>
          <a:cs typeface="+mn-cs"/>
        </a:defRPr>
      </a:lvl4pPr>
      <a:lvl5pPr marL="1331330" algn="l" defTabSz="665665" rtl="0" eaLnBrk="1" latinLnBrk="0" hangingPunct="1">
        <a:defRPr sz="1310" kern="1200">
          <a:solidFill>
            <a:schemeClr val="tx1"/>
          </a:solidFill>
          <a:latin typeface="+mn-lt"/>
          <a:ea typeface="+mn-ea"/>
          <a:cs typeface="+mn-cs"/>
        </a:defRPr>
      </a:lvl5pPr>
      <a:lvl6pPr marL="1664162" algn="l" defTabSz="665665" rtl="0" eaLnBrk="1" latinLnBrk="0" hangingPunct="1">
        <a:defRPr sz="1310" kern="1200">
          <a:solidFill>
            <a:schemeClr val="tx1"/>
          </a:solidFill>
          <a:latin typeface="+mn-lt"/>
          <a:ea typeface="+mn-ea"/>
          <a:cs typeface="+mn-cs"/>
        </a:defRPr>
      </a:lvl6pPr>
      <a:lvl7pPr marL="1996995" algn="l" defTabSz="665665" rtl="0" eaLnBrk="1" latinLnBrk="0" hangingPunct="1">
        <a:defRPr sz="1310" kern="1200">
          <a:solidFill>
            <a:schemeClr val="tx1"/>
          </a:solidFill>
          <a:latin typeface="+mn-lt"/>
          <a:ea typeface="+mn-ea"/>
          <a:cs typeface="+mn-cs"/>
        </a:defRPr>
      </a:lvl7pPr>
      <a:lvl8pPr marL="2329827" algn="l" defTabSz="665665" rtl="0" eaLnBrk="1" latinLnBrk="0" hangingPunct="1">
        <a:defRPr sz="1310" kern="1200">
          <a:solidFill>
            <a:schemeClr val="tx1"/>
          </a:solidFill>
          <a:latin typeface="+mn-lt"/>
          <a:ea typeface="+mn-ea"/>
          <a:cs typeface="+mn-cs"/>
        </a:defRPr>
      </a:lvl8pPr>
      <a:lvl9pPr marL="2662660" algn="l" defTabSz="665665" rtl="0" eaLnBrk="1" latinLnBrk="0" hangingPunct="1">
        <a:defRPr sz="131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874">
                <a:solidFill>
                  <a:schemeClr val="tx1">
                    <a:tint val="75000"/>
                  </a:schemeClr>
                </a:solidFill>
              </a:defRPr>
            </a:lvl1pPr>
          </a:lstStyle>
          <a:p>
            <a:fld id="{52AEF144-C65E-454C-A6D3-EF855D00F6DE}" type="datetimeFigureOut">
              <a:rPr lang="en-US" smtClean="0"/>
              <a:t>4/4/23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87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874">
                <a:solidFill>
                  <a:schemeClr val="tx1">
                    <a:tint val="75000"/>
                  </a:schemeClr>
                </a:solidFill>
              </a:defRPr>
            </a:lvl1pPr>
          </a:lstStyle>
          <a:p>
            <a:fld id="{CC39E0C6-7E63-4E4E-A980-C02DCCC5CB94}" type="slidenum">
              <a:rPr lang="en-US" smtClean="0"/>
              <a:t>‹#›</a:t>
            </a:fld>
            <a:endParaRPr lang="en-US"/>
          </a:p>
        </p:txBody>
      </p:sp>
    </p:spTree>
    <p:extLst>
      <p:ext uri="{BB962C8B-B14F-4D97-AF65-F5344CB8AC3E}">
        <p14:creationId xmlns:p14="http://schemas.microsoft.com/office/powerpoint/2010/main" val="3920759270"/>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defTabSz="332832" rtl="0" eaLnBrk="1" latinLnBrk="0" hangingPunct="1">
        <a:spcBef>
          <a:spcPct val="0"/>
        </a:spcBef>
        <a:buNone/>
        <a:defRPr sz="3203" kern="1200">
          <a:solidFill>
            <a:schemeClr val="tx1"/>
          </a:solidFill>
          <a:latin typeface="+mj-lt"/>
          <a:ea typeface="+mj-ea"/>
          <a:cs typeface="+mj-cs"/>
        </a:defRPr>
      </a:lvl1pPr>
    </p:titleStyle>
    <p:bodyStyle>
      <a:lvl1pPr marL="249625" indent="-249625" algn="l" defTabSz="332832" rtl="0" eaLnBrk="1" latinLnBrk="0" hangingPunct="1">
        <a:spcBef>
          <a:spcPct val="20000"/>
        </a:spcBef>
        <a:buFont typeface="Arial"/>
        <a:buChar char="•"/>
        <a:defRPr sz="2330" kern="1200">
          <a:solidFill>
            <a:schemeClr val="tx1"/>
          </a:solidFill>
          <a:latin typeface="+mn-lt"/>
          <a:ea typeface="+mn-ea"/>
          <a:cs typeface="+mn-cs"/>
        </a:defRPr>
      </a:lvl1pPr>
      <a:lvl2pPr marL="540853" indent="-208021" algn="l" defTabSz="332832" rtl="0" eaLnBrk="1" latinLnBrk="0" hangingPunct="1">
        <a:spcBef>
          <a:spcPct val="20000"/>
        </a:spcBef>
        <a:buFont typeface="Arial"/>
        <a:buChar char="–"/>
        <a:defRPr sz="2038" kern="1200">
          <a:solidFill>
            <a:schemeClr val="tx1"/>
          </a:solidFill>
          <a:latin typeface="+mn-lt"/>
          <a:ea typeface="+mn-ea"/>
          <a:cs typeface="+mn-cs"/>
        </a:defRPr>
      </a:lvl2pPr>
      <a:lvl3pPr marL="832081" indent="-166416" algn="l" defTabSz="332832" rtl="0" eaLnBrk="1" latinLnBrk="0" hangingPunct="1">
        <a:spcBef>
          <a:spcPct val="20000"/>
        </a:spcBef>
        <a:buFont typeface="Arial"/>
        <a:buChar char="•"/>
        <a:defRPr sz="1747" kern="1200">
          <a:solidFill>
            <a:schemeClr val="tx1"/>
          </a:solidFill>
          <a:latin typeface="+mn-lt"/>
          <a:ea typeface="+mn-ea"/>
          <a:cs typeface="+mn-cs"/>
        </a:defRPr>
      </a:lvl3pPr>
      <a:lvl4pPr marL="1164914" indent="-166416" algn="l" defTabSz="332832" rtl="0" eaLnBrk="1" latinLnBrk="0" hangingPunct="1">
        <a:spcBef>
          <a:spcPct val="20000"/>
        </a:spcBef>
        <a:buFont typeface="Arial"/>
        <a:buChar char="–"/>
        <a:defRPr sz="1456" kern="1200">
          <a:solidFill>
            <a:schemeClr val="tx1"/>
          </a:solidFill>
          <a:latin typeface="+mn-lt"/>
          <a:ea typeface="+mn-ea"/>
          <a:cs typeface="+mn-cs"/>
        </a:defRPr>
      </a:lvl4pPr>
      <a:lvl5pPr marL="1497746" indent="-166416" algn="l" defTabSz="332832" rtl="0" eaLnBrk="1" latinLnBrk="0" hangingPunct="1">
        <a:spcBef>
          <a:spcPct val="20000"/>
        </a:spcBef>
        <a:buFont typeface="Arial"/>
        <a:buChar char="»"/>
        <a:defRPr sz="1456" kern="1200">
          <a:solidFill>
            <a:schemeClr val="tx1"/>
          </a:solidFill>
          <a:latin typeface="+mn-lt"/>
          <a:ea typeface="+mn-ea"/>
          <a:cs typeface="+mn-cs"/>
        </a:defRPr>
      </a:lvl5pPr>
      <a:lvl6pPr marL="1830579" indent="-166416" algn="l" defTabSz="332832" rtl="0" eaLnBrk="1" latinLnBrk="0" hangingPunct="1">
        <a:spcBef>
          <a:spcPct val="20000"/>
        </a:spcBef>
        <a:buFont typeface="Arial"/>
        <a:buChar char="•"/>
        <a:defRPr sz="1456" kern="1200">
          <a:solidFill>
            <a:schemeClr val="tx1"/>
          </a:solidFill>
          <a:latin typeface="+mn-lt"/>
          <a:ea typeface="+mn-ea"/>
          <a:cs typeface="+mn-cs"/>
        </a:defRPr>
      </a:lvl6pPr>
      <a:lvl7pPr marL="2163411" indent="-166416" algn="l" defTabSz="332832" rtl="0" eaLnBrk="1" latinLnBrk="0" hangingPunct="1">
        <a:spcBef>
          <a:spcPct val="20000"/>
        </a:spcBef>
        <a:buFont typeface="Arial"/>
        <a:buChar char="•"/>
        <a:defRPr sz="1456" kern="1200">
          <a:solidFill>
            <a:schemeClr val="tx1"/>
          </a:solidFill>
          <a:latin typeface="+mn-lt"/>
          <a:ea typeface="+mn-ea"/>
          <a:cs typeface="+mn-cs"/>
        </a:defRPr>
      </a:lvl7pPr>
      <a:lvl8pPr marL="2496243" indent="-166416" algn="l" defTabSz="332832" rtl="0" eaLnBrk="1" latinLnBrk="0" hangingPunct="1">
        <a:spcBef>
          <a:spcPct val="20000"/>
        </a:spcBef>
        <a:buFont typeface="Arial"/>
        <a:buChar char="•"/>
        <a:defRPr sz="1456" kern="1200">
          <a:solidFill>
            <a:schemeClr val="tx1"/>
          </a:solidFill>
          <a:latin typeface="+mn-lt"/>
          <a:ea typeface="+mn-ea"/>
          <a:cs typeface="+mn-cs"/>
        </a:defRPr>
      </a:lvl8pPr>
      <a:lvl9pPr marL="2829076" indent="-166416" algn="l" defTabSz="332832" rtl="0" eaLnBrk="1" latinLnBrk="0" hangingPunct="1">
        <a:spcBef>
          <a:spcPct val="20000"/>
        </a:spcBef>
        <a:buFont typeface="Arial"/>
        <a:buChar char="•"/>
        <a:defRPr sz="1456" kern="1200">
          <a:solidFill>
            <a:schemeClr val="tx1"/>
          </a:solidFill>
          <a:latin typeface="+mn-lt"/>
          <a:ea typeface="+mn-ea"/>
          <a:cs typeface="+mn-cs"/>
        </a:defRPr>
      </a:lvl9pPr>
    </p:bodyStyle>
    <p:otherStyle>
      <a:defPPr>
        <a:defRPr lang="en-US"/>
      </a:defPPr>
      <a:lvl1pPr marL="0" algn="l" defTabSz="332832" rtl="0" eaLnBrk="1" latinLnBrk="0" hangingPunct="1">
        <a:defRPr sz="1310" kern="1200">
          <a:solidFill>
            <a:schemeClr val="tx1"/>
          </a:solidFill>
          <a:latin typeface="+mn-lt"/>
          <a:ea typeface="+mn-ea"/>
          <a:cs typeface="+mn-cs"/>
        </a:defRPr>
      </a:lvl1pPr>
      <a:lvl2pPr marL="332832" algn="l" defTabSz="332832" rtl="0" eaLnBrk="1" latinLnBrk="0" hangingPunct="1">
        <a:defRPr sz="1310" kern="1200">
          <a:solidFill>
            <a:schemeClr val="tx1"/>
          </a:solidFill>
          <a:latin typeface="+mn-lt"/>
          <a:ea typeface="+mn-ea"/>
          <a:cs typeface="+mn-cs"/>
        </a:defRPr>
      </a:lvl2pPr>
      <a:lvl3pPr marL="665665" algn="l" defTabSz="332832" rtl="0" eaLnBrk="1" latinLnBrk="0" hangingPunct="1">
        <a:defRPr sz="1310" kern="1200">
          <a:solidFill>
            <a:schemeClr val="tx1"/>
          </a:solidFill>
          <a:latin typeface="+mn-lt"/>
          <a:ea typeface="+mn-ea"/>
          <a:cs typeface="+mn-cs"/>
        </a:defRPr>
      </a:lvl3pPr>
      <a:lvl4pPr marL="998497" algn="l" defTabSz="332832" rtl="0" eaLnBrk="1" latinLnBrk="0" hangingPunct="1">
        <a:defRPr sz="1310" kern="1200">
          <a:solidFill>
            <a:schemeClr val="tx1"/>
          </a:solidFill>
          <a:latin typeface="+mn-lt"/>
          <a:ea typeface="+mn-ea"/>
          <a:cs typeface="+mn-cs"/>
        </a:defRPr>
      </a:lvl4pPr>
      <a:lvl5pPr marL="1331330" algn="l" defTabSz="332832" rtl="0" eaLnBrk="1" latinLnBrk="0" hangingPunct="1">
        <a:defRPr sz="1310" kern="1200">
          <a:solidFill>
            <a:schemeClr val="tx1"/>
          </a:solidFill>
          <a:latin typeface="+mn-lt"/>
          <a:ea typeface="+mn-ea"/>
          <a:cs typeface="+mn-cs"/>
        </a:defRPr>
      </a:lvl5pPr>
      <a:lvl6pPr marL="1664162" algn="l" defTabSz="332832" rtl="0" eaLnBrk="1" latinLnBrk="0" hangingPunct="1">
        <a:defRPr sz="1310" kern="1200">
          <a:solidFill>
            <a:schemeClr val="tx1"/>
          </a:solidFill>
          <a:latin typeface="+mn-lt"/>
          <a:ea typeface="+mn-ea"/>
          <a:cs typeface="+mn-cs"/>
        </a:defRPr>
      </a:lvl6pPr>
      <a:lvl7pPr marL="1996995" algn="l" defTabSz="332832" rtl="0" eaLnBrk="1" latinLnBrk="0" hangingPunct="1">
        <a:defRPr sz="1310" kern="1200">
          <a:solidFill>
            <a:schemeClr val="tx1"/>
          </a:solidFill>
          <a:latin typeface="+mn-lt"/>
          <a:ea typeface="+mn-ea"/>
          <a:cs typeface="+mn-cs"/>
        </a:defRPr>
      </a:lvl7pPr>
      <a:lvl8pPr marL="2329827" algn="l" defTabSz="332832" rtl="0" eaLnBrk="1" latinLnBrk="0" hangingPunct="1">
        <a:defRPr sz="1310" kern="1200">
          <a:solidFill>
            <a:schemeClr val="tx1"/>
          </a:solidFill>
          <a:latin typeface="+mn-lt"/>
          <a:ea typeface="+mn-ea"/>
          <a:cs typeface="+mn-cs"/>
        </a:defRPr>
      </a:lvl8pPr>
      <a:lvl9pPr marL="2662660" algn="l" defTabSz="332832" rtl="0" eaLnBrk="1" latinLnBrk="0" hangingPunct="1">
        <a:defRPr sz="131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chat.openai.com/" TargetMode="Externa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43.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9.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sY8xCp3K7tw"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lyricstranslate.com/en/dilla-germany-photosynthese-lyrics.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youtube.com/watch?v=WtCOpg-JF1s&amp;t=42s"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hyperlink" Target="https://chatgpt.pro/prompts/"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5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6.xml.rels><?xml version="1.0" encoding="UTF-8" standalone="yes"?>
<Relationships xmlns="http://schemas.openxmlformats.org/package/2006/relationships"><Relationship Id="rId8" Type="http://schemas.openxmlformats.org/officeDocument/2006/relationships/hyperlink" Target="https://chatgpt.pro/prompts/" TargetMode="External"/><Relationship Id="rId3" Type="http://schemas.openxmlformats.org/officeDocument/2006/relationships/hyperlink" Target="https://www.nytimes.com/2023/03/28/business/economy/jobs-ai-artificial-intelligence-chatgpt.html?unlocked_article_code=hP8pBAlcuqLfyebkyuFGoPZwpahmhgvFvJSWBqWgyB3H2NrgpQmrbRvNeEwLTnzd1yLPiQtAfXX44-nwG0ynMVXvz0tWcrWIR3YXtstknO2wzQhsqkc7MN1swYfj7hW_jzY6dmu2iyAkOjry37cryOY31GwQ9Ak33ZZnb78UUrJHbpUmZv78kIfUcZgWEZX1Ww5q4ieJQ2uAD2f6ZIg4bvqJfHCgPiEd8_vSMpWaghPEnIPnTBJqLU5t1mlM7yaJM1y-IwWPAU2bwAwU8yAquTGkPGx7xsklb5zvy72PUZQpX9O3ljzTQB7tV2DA1_I_fyyqndZf-1ftv8li2AfIRxQzaXT8rpzGEmszgdRvvNiqa0luHk6gaDXN&amp;smid=nytcore-ios-share&amp;referringSource=articleShare" TargetMode="External"/><Relationship Id="rId7" Type="http://schemas.openxmlformats.org/officeDocument/2006/relationships/hyperlink" Target="https://www.marketplace.org/shows/make-me-smart/chatgpt-is-coming-for-google-search/" TargetMode="External"/><Relationship Id="rId2" Type="http://schemas.openxmlformats.org/officeDocument/2006/relationships/hyperlink" Target="https://thehill.com/policy/technology/3825754-chatgpt-passes-wharton-business-school-test-research-paper/" TargetMode="External"/><Relationship Id="rId1" Type="http://schemas.openxmlformats.org/officeDocument/2006/relationships/slideLayout" Target="../slideLayouts/slideLayout65.xml"/><Relationship Id="rId6" Type="http://schemas.openxmlformats.org/officeDocument/2006/relationships/hyperlink" Target="https://arxiv.org/pdf/2302.06590.pdf" TargetMode="External"/><Relationship Id="rId5" Type="http://schemas.openxmlformats.org/officeDocument/2006/relationships/hyperlink" Target="https://economics.mit.edu/sites/default/files/inline-files/Noy_Zhang_1.pdf" TargetMode="External"/><Relationship Id="rId4" Type="http://schemas.openxmlformats.org/officeDocument/2006/relationships/hyperlink" Target="https://papers.ssrn.com/sol3/papers.cfm?abstract_id=4375268"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0"/>
        <p:cNvGrpSpPr/>
        <p:nvPr/>
      </p:nvGrpSpPr>
      <p:grpSpPr>
        <a:xfrm>
          <a:off x="0" y="0"/>
          <a:ext cx="0" cy="0"/>
          <a:chOff x="0" y="0"/>
          <a:chExt cx="0" cy="0"/>
        </a:xfrm>
      </p:grpSpPr>
      <p:sp>
        <p:nvSpPr>
          <p:cNvPr id="121" name="Google Shape;121;p1"/>
          <p:cNvSpPr/>
          <p:nvPr/>
        </p:nvSpPr>
        <p:spPr>
          <a:xfrm>
            <a:off x="0" y="0"/>
            <a:ext cx="12188952"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122" name="Google Shape;122;p1" descr="Colorized light photo effects"/>
          <p:cNvPicPr preferRelativeResize="0"/>
          <p:nvPr/>
        </p:nvPicPr>
        <p:blipFill rotWithShape="1">
          <a:blip r:embed="rId3">
            <a:alphaModFix/>
          </a:blip>
          <a:srcRect t="1990" b="13740"/>
          <a:stretch/>
        </p:blipFill>
        <p:spPr>
          <a:xfrm>
            <a:off x="101620" y="114310"/>
            <a:ext cx="12191980" cy="6857990"/>
          </a:xfrm>
          <a:prstGeom prst="rect">
            <a:avLst/>
          </a:prstGeom>
          <a:noFill/>
          <a:ln>
            <a:noFill/>
          </a:ln>
        </p:spPr>
      </p:pic>
      <p:sp>
        <p:nvSpPr>
          <p:cNvPr id="123" name="Google Shape;123;p1"/>
          <p:cNvSpPr/>
          <p:nvPr/>
        </p:nvSpPr>
        <p:spPr>
          <a:xfrm rot="5400000">
            <a:off x="6997530" y="1025355"/>
            <a:ext cx="3850317" cy="6538623"/>
          </a:xfrm>
          <a:custGeom>
            <a:avLst/>
            <a:gdLst/>
            <a:ahLst/>
            <a:cxnLst/>
            <a:rect l="l" t="t" r="r" b="b"/>
            <a:pathLst>
              <a:path w="3850317" h="5978116" extrusionOk="0">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24" name="Google Shape;124;p1"/>
          <p:cNvSpPr txBox="1">
            <a:spLocks noGrp="1"/>
          </p:cNvSpPr>
          <p:nvPr>
            <p:ph type="ctrTitle"/>
          </p:nvPr>
        </p:nvSpPr>
        <p:spPr>
          <a:xfrm>
            <a:off x="7784329" y="2860553"/>
            <a:ext cx="3768917" cy="16061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000"/>
              <a:buFont typeface="Century Gothic"/>
              <a:buNone/>
            </a:pPr>
            <a:r>
              <a:rPr lang="en-US" sz="4000" dirty="0" err="1"/>
              <a:t>ChatGPT</a:t>
            </a:r>
            <a:endParaRPr sz="4000" dirty="0"/>
          </a:p>
        </p:txBody>
      </p:sp>
      <p:sp>
        <p:nvSpPr>
          <p:cNvPr id="125" name="Google Shape;125;p1"/>
          <p:cNvSpPr txBox="1">
            <a:spLocks noGrp="1"/>
          </p:cNvSpPr>
          <p:nvPr>
            <p:ph type="subTitle" idx="1"/>
          </p:nvPr>
        </p:nvSpPr>
        <p:spPr>
          <a:xfrm>
            <a:off x="7887696" y="4553983"/>
            <a:ext cx="3665550" cy="775494"/>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100000"/>
              </a:lnSpc>
              <a:spcBef>
                <a:spcPts val="0"/>
              </a:spcBef>
              <a:spcAft>
                <a:spcPts val="0"/>
              </a:spcAft>
              <a:buClr>
                <a:schemeClr val="lt1"/>
              </a:buClr>
              <a:buSzPts val="2400"/>
              <a:buNone/>
            </a:pPr>
            <a:r>
              <a:rPr lang="en-US" dirty="0">
                <a:latin typeface="Garamond" panose="02020404030301010803" pitchFamily="18" charset="0"/>
              </a:rPr>
              <a:t>SHIVA RAHMANI</a:t>
            </a:r>
          </a:p>
          <a:p>
            <a:pPr marL="0" lvl="0" indent="0" algn="l" rtl="0">
              <a:lnSpc>
                <a:spcPct val="100000"/>
              </a:lnSpc>
              <a:spcBef>
                <a:spcPts val="0"/>
              </a:spcBef>
              <a:spcAft>
                <a:spcPts val="0"/>
              </a:spcAft>
              <a:buClr>
                <a:schemeClr val="lt1"/>
              </a:buClr>
              <a:buSzPts val="2400"/>
              <a:buNone/>
            </a:pPr>
            <a:r>
              <a:rPr lang="en-US" dirty="0">
                <a:latin typeface="Garamond" panose="02020404030301010803" pitchFamily="18" charset="0"/>
              </a:rPr>
              <a:t>Assistant Instructional Professor of German</a:t>
            </a:r>
          </a:p>
          <a:p>
            <a:pPr marL="0" indent="0">
              <a:spcBef>
                <a:spcPts val="0"/>
              </a:spcBef>
            </a:pPr>
            <a:r>
              <a:rPr lang="en-US" dirty="0">
                <a:latin typeface="Garamond" panose="02020404030301010803" pitchFamily="18" charset="0"/>
              </a:rPr>
              <a:t>University of Chicago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1"/>
        <p:cNvGrpSpPr/>
        <p:nvPr/>
      </p:nvGrpSpPr>
      <p:grpSpPr>
        <a:xfrm>
          <a:off x="0" y="0"/>
          <a:ext cx="0" cy="0"/>
          <a:chOff x="0" y="0"/>
          <a:chExt cx="0" cy="0"/>
        </a:xfrm>
      </p:grpSpPr>
      <p:sp>
        <p:nvSpPr>
          <p:cNvPr id="382" name="Google Shape;382;p78"/>
          <p:cNvSpPr/>
          <p:nvPr/>
        </p:nvSpPr>
        <p:spPr>
          <a:xfrm>
            <a:off x="0" y="0"/>
            <a:ext cx="12118000" cy="6858000"/>
          </a:xfrm>
          <a:prstGeom prst="rect">
            <a:avLst/>
          </a:prstGeom>
          <a:solidFill>
            <a:srgbClr val="F3F3F3">
              <a:alpha val="839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83" name="Google Shape;383;p78"/>
          <p:cNvSpPr txBox="1"/>
          <p:nvPr/>
        </p:nvSpPr>
        <p:spPr>
          <a:xfrm>
            <a:off x="316657" y="3941057"/>
            <a:ext cx="10170400" cy="3016170"/>
          </a:xfrm>
          <a:prstGeom prst="rect">
            <a:avLst/>
          </a:prstGeom>
          <a:noFill/>
          <a:ln>
            <a:noFill/>
          </a:ln>
        </p:spPr>
        <p:txBody>
          <a:bodyPr spcFirstLastPara="1" wrap="square" lIns="121900" tIns="121900" rIns="121900" bIns="121900" anchor="t" anchorCtr="0">
            <a:spAutoFit/>
          </a:bodyPr>
          <a:lstStyle/>
          <a:p>
            <a:pPr marL="342900" indent="-342900">
              <a:buFont typeface="Arial" panose="020B0604020202020204" pitchFamily="34" charset="0"/>
              <a:buChar char="•"/>
            </a:pPr>
            <a:r>
              <a:rPr lang="en-US" sz="2000" b="1" dirty="0">
                <a:solidFill>
                  <a:srgbClr val="002060"/>
                </a:solidFill>
                <a:latin typeface="Garamond" panose="02020404030301010803" pitchFamily="18" charset="0"/>
                <a:cs typeface="Times New Roman" panose="02020603050405020304" pitchFamily="18" charset="0"/>
              </a:rPr>
              <a:t>Desire for information without ads</a:t>
            </a:r>
            <a:endParaRPr lang="en-US" sz="2000" b="1" i="0" dirty="0">
              <a:solidFill>
                <a:srgbClr val="002060"/>
              </a:solidFill>
              <a:effectLst/>
              <a:latin typeface="Garamond" panose="02020404030301010803" pitchFamily="18" charset="0"/>
              <a:cs typeface="Times New Roman" panose="02020603050405020304" pitchFamily="18" charset="0"/>
            </a:endParaRPr>
          </a:p>
          <a:p>
            <a:pPr marL="342900" indent="-342900" algn="l">
              <a:buFont typeface="Arial" panose="020B0604020202020204" pitchFamily="34" charset="0"/>
              <a:buChar char="•"/>
            </a:pPr>
            <a:r>
              <a:rPr lang="en-US" sz="2000" b="1" i="0" dirty="0">
                <a:solidFill>
                  <a:srgbClr val="002060"/>
                </a:solidFill>
                <a:effectLst/>
                <a:latin typeface="Garamond" panose="02020404030301010803" pitchFamily="18" charset="0"/>
                <a:cs typeface="Times New Roman" panose="02020603050405020304" pitchFamily="18" charset="0"/>
              </a:rPr>
              <a:t>Time constraints (lack of time or preparation): a way to save time and meet deadlines.</a:t>
            </a:r>
          </a:p>
          <a:p>
            <a:pPr marL="342900" indent="-342900" algn="l">
              <a:buFont typeface="Arial" panose="020B0604020202020204" pitchFamily="34" charset="0"/>
              <a:buChar char="•"/>
            </a:pPr>
            <a:r>
              <a:rPr lang="en-US" sz="2000" b="1" dirty="0">
                <a:solidFill>
                  <a:srgbClr val="002060"/>
                </a:solidFill>
                <a:latin typeface="Garamond" panose="02020404030301010803" pitchFamily="18" charset="0"/>
                <a:cs typeface="Times New Roman" panose="02020603050405020304" pitchFamily="18" charset="0"/>
              </a:rPr>
              <a:t>Stress</a:t>
            </a:r>
          </a:p>
          <a:p>
            <a:pPr marL="342900" indent="-342900" algn="l">
              <a:buFont typeface="Arial" panose="020B0604020202020204" pitchFamily="34" charset="0"/>
              <a:buChar char="•"/>
            </a:pPr>
            <a:r>
              <a:rPr lang="en-US" sz="2000" b="1" i="0" dirty="0">
                <a:solidFill>
                  <a:srgbClr val="002060"/>
                </a:solidFill>
                <a:effectLst/>
                <a:latin typeface="Garamond" panose="02020404030301010803" pitchFamily="18" charset="0"/>
                <a:cs typeface="Times New Roman" panose="02020603050405020304" pitchFamily="18" charset="0"/>
              </a:rPr>
              <a:t>Lack of confidence: might provide them with a way to feel like they are making progress or getting the right answers.</a:t>
            </a:r>
          </a:p>
          <a:p>
            <a:pPr marL="342900" indent="-342900" algn="l">
              <a:buFont typeface="Arial" panose="020B0604020202020204" pitchFamily="34" charset="0"/>
              <a:buChar char="•"/>
            </a:pPr>
            <a:r>
              <a:rPr lang="en-US" sz="2000" b="1" i="0" dirty="0">
                <a:solidFill>
                  <a:srgbClr val="002060"/>
                </a:solidFill>
                <a:effectLst/>
                <a:latin typeface="Garamond" panose="02020404030301010803" pitchFamily="18" charset="0"/>
                <a:cs typeface="Times New Roman" panose="02020603050405020304" pitchFamily="18" charset="0"/>
              </a:rPr>
              <a:t>Accessibility/instant feedback: Some students might not have access to other resources or support</a:t>
            </a:r>
          </a:p>
          <a:p>
            <a:pPr marL="342900" indent="-342900" algn="l">
              <a:buFont typeface="Arial" panose="020B0604020202020204" pitchFamily="34" charset="0"/>
              <a:buChar char="•"/>
            </a:pPr>
            <a:r>
              <a:rPr lang="en-US" sz="2000" b="1" i="0" dirty="0">
                <a:solidFill>
                  <a:srgbClr val="002060"/>
                </a:solidFill>
                <a:effectLst/>
                <a:latin typeface="Garamond" panose="02020404030301010803" pitchFamily="18" charset="0"/>
                <a:cs typeface="Times New Roman" panose="02020603050405020304" pitchFamily="18" charset="0"/>
              </a:rPr>
              <a:t>Fear of failure/grade anxiety: Students might be afraid of failing their language coursework</a:t>
            </a:r>
          </a:p>
        </p:txBody>
      </p:sp>
    </p:spTree>
    <p:extLst>
      <p:ext uri="{BB962C8B-B14F-4D97-AF65-F5344CB8AC3E}">
        <p14:creationId xmlns:p14="http://schemas.microsoft.com/office/powerpoint/2010/main" val="337291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3"/>
                                        </p:tgtEl>
                                        <p:attrNameLst>
                                          <p:attrName>style.visibility</p:attrName>
                                        </p:attrNameLst>
                                      </p:cBhvr>
                                      <p:to>
                                        <p:strVal val="visible"/>
                                      </p:to>
                                    </p:set>
                                    <p:animEffect transition="in" filter="dissolve">
                                      <p:cBhvr>
                                        <p:cTn id="7" dur="500"/>
                                        <p:tgtEl>
                                          <p:spTgt spid="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15">
            <a:extLst>
              <a:ext uri="{FF2B5EF4-FFF2-40B4-BE49-F238E27FC236}">
                <a16:creationId xmlns:a16="http://schemas.microsoft.com/office/drawing/2014/main" id="{C7F2E4D6-EF46-1C43-8F3E-3620C3C83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CA6229-DDBD-C326-F0B7-CFBF94E6A194}"/>
              </a:ext>
            </a:extLst>
          </p:cNvPr>
          <p:cNvSpPr>
            <a:spLocks noGrp="1"/>
          </p:cNvSpPr>
          <p:nvPr>
            <p:ph type="title"/>
          </p:nvPr>
        </p:nvSpPr>
        <p:spPr>
          <a:xfrm>
            <a:off x="565150" y="4617731"/>
            <a:ext cx="7335835" cy="1268984"/>
          </a:xfrm>
        </p:spPr>
        <p:txBody>
          <a:bodyPr anchor="b">
            <a:normAutofit/>
          </a:bodyPr>
          <a:lstStyle/>
          <a:p>
            <a:pPr>
              <a:lnSpc>
                <a:spcPct val="90000"/>
              </a:lnSpc>
            </a:pPr>
            <a:r>
              <a:rPr lang="en-US" sz="2800" b="0" i="0" dirty="0">
                <a:effectLst/>
                <a:latin typeface="Garamond" panose="02020404030301010803" pitchFamily="18" charset="0"/>
              </a:rPr>
              <a:t>Here are some reasons why </a:t>
            </a:r>
            <a:r>
              <a:rPr lang="en-US" sz="2800" i="0" dirty="0">
                <a:effectLst/>
                <a:latin typeface="Garamond" panose="02020404030301010803" pitchFamily="18" charset="0"/>
              </a:rPr>
              <a:t>instructors</a:t>
            </a:r>
            <a:r>
              <a:rPr lang="en-US" sz="2800" b="0" i="0" dirty="0">
                <a:effectLst/>
                <a:latin typeface="Garamond" panose="02020404030301010803" pitchFamily="18" charset="0"/>
              </a:rPr>
              <a:t> might/should consider using </a:t>
            </a:r>
            <a:r>
              <a:rPr lang="en-US" sz="2800" b="0" i="0" dirty="0" err="1">
                <a:effectLst/>
                <a:latin typeface="Garamond" panose="02020404030301010803" pitchFamily="18" charset="0"/>
              </a:rPr>
              <a:t>ChatGPT</a:t>
            </a:r>
            <a:r>
              <a:rPr lang="en-US" sz="2800" b="0" i="0" dirty="0">
                <a:effectLst/>
                <a:latin typeface="Garamond" panose="02020404030301010803" pitchFamily="18" charset="0"/>
              </a:rPr>
              <a:t> in their language classes</a:t>
            </a:r>
            <a:endParaRPr lang="en-US" sz="2800" dirty="0"/>
          </a:p>
        </p:txBody>
      </p:sp>
      <p:cxnSp>
        <p:nvCxnSpPr>
          <p:cNvPr id="36" name="Straight Connector 17">
            <a:extLst>
              <a:ext uri="{FF2B5EF4-FFF2-40B4-BE49-F238E27FC236}">
                <a16:creationId xmlns:a16="http://schemas.microsoft.com/office/drawing/2014/main" id="{65824CF1-E973-7D48-9ECB-68CF79EC0D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5CA1C7FA-B262-27A7-DA62-6F5C0D470DC3}"/>
              </a:ext>
            </a:extLst>
          </p:cNvPr>
          <p:cNvGraphicFramePr>
            <a:graphicFrameLocks noGrp="1" noChangeAspect="1"/>
          </p:cNvGraphicFramePr>
          <p:nvPr>
            <p:ph idx="1"/>
            <p:extLst>
              <p:ext uri="{D42A27DB-BD31-4B8C-83A1-F6EECF244321}">
                <p14:modId xmlns:p14="http://schemas.microsoft.com/office/powerpoint/2010/main" val="2270429987"/>
              </p:ext>
            </p:extLst>
          </p:nvPr>
        </p:nvGraphicFramePr>
        <p:xfrm>
          <a:off x="363313" y="967742"/>
          <a:ext cx="11462017" cy="36499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1284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F2E4D6-EF46-1C43-8F3E-3620C3C83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4E6969-D3DA-C8F6-5C04-ACC03D2F0AE8}"/>
              </a:ext>
            </a:extLst>
          </p:cNvPr>
          <p:cNvSpPr>
            <a:spLocks noGrp="1"/>
          </p:cNvSpPr>
          <p:nvPr>
            <p:ph type="title"/>
          </p:nvPr>
        </p:nvSpPr>
        <p:spPr>
          <a:xfrm>
            <a:off x="565151" y="770889"/>
            <a:ext cx="4133560" cy="3395469"/>
          </a:xfrm>
        </p:spPr>
        <p:txBody>
          <a:bodyPr>
            <a:normAutofit/>
          </a:bodyPr>
          <a:lstStyle/>
          <a:p>
            <a:r>
              <a:rPr lang="en-US" b="0">
                <a:latin typeface="Söhne"/>
              </a:rPr>
              <a:t>I</a:t>
            </a:r>
            <a:r>
              <a:rPr lang="en-US" b="0" i="0">
                <a:effectLst/>
                <a:latin typeface="Söhne"/>
              </a:rPr>
              <a:t>mplementation:</a:t>
            </a:r>
            <a:endParaRPr lang="en-US"/>
          </a:p>
        </p:txBody>
      </p:sp>
      <p:cxnSp>
        <p:nvCxnSpPr>
          <p:cNvPr id="11" name="Straight Connector 10">
            <a:extLst>
              <a:ext uri="{FF2B5EF4-FFF2-40B4-BE49-F238E27FC236}">
                <a16:creationId xmlns:a16="http://schemas.microsoft.com/office/drawing/2014/main" id="{BF3CF3DF-4809-5B42-9F22-9813913792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413356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F2488B7A-1976-EFD2-47D7-68E2C6E5D137}"/>
              </a:ext>
            </a:extLst>
          </p:cNvPr>
          <p:cNvGraphicFramePr>
            <a:graphicFrameLocks noGrp="1"/>
          </p:cNvGraphicFramePr>
          <p:nvPr>
            <p:ph idx="1"/>
            <p:extLst>
              <p:ext uri="{D42A27DB-BD31-4B8C-83A1-F6EECF244321}">
                <p14:modId xmlns:p14="http://schemas.microsoft.com/office/powerpoint/2010/main" val="3579982774"/>
              </p:ext>
            </p:extLst>
          </p:nvPr>
        </p:nvGraphicFramePr>
        <p:xfrm>
          <a:off x="5316278" y="809039"/>
          <a:ext cx="6104761" cy="5464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lded Corner 3">
            <a:extLst>
              <a:ext uri="{FF2B5EF4-FFF2-40B4-BE49-F238E27FC236}">
                <a16:creationId xmlns:a16="http://schemas.microsoft.com/office/drawing/2014/main" id="{9554EBAA-F135-0C47-942D-4896F91AD3C6}"/>
              </a:ext>
            </a:extLst>
          </p:cNvPr>
          <p:cNvSpPr/>
          <p:nvPr/>
        </p:nvSpPr>
        <p:spPr>
          <a:xfrm>
            <a:off x="658540" y="1897985"/>
            <a:ext cx="3500437" cy="3800475"/>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0" indent="-228600" rtl="0">
              <a:lnSpc>
                <a:spcPct val="90000"/>
              </a:lnSpc>
              <a:spcBef>
                <a:spcPts val="1000"/>
              </a:spcBef>
              <a:spcAft>
                <a:spcPts val="0"/>
              </a:spcAft>
              <a:buClr>
                <a:schemeClr val="dk1"/>
              </a:buClr>
              <a:buSzPct val="100000"/>
              <a:buFont typeface="Century Gothic"/>
              <a:buAutoNum type="arabicPeriod"/>
            </a:pPr>
            <a:r>
              <a:rPr lang="en-US" sz="1800" b="0" i="0" dirty="0"/>
              <a:t>Open </a:t>
            </a:r>
            <a:r>
              <a:rPr lang="en-US" sz="1800" b="0" i="0" dirty="0" err="1"/>
              <a:t>openai.com</a:t>
            </a:r>
            <a:endParaRPr lang="en-US" sz="1800" b="0" i="0" dirty="0"/>
          </a:p>
          <a:p>
            <a:pPr marL="228600" lvl="0" indent="-228600" rtl="0">
              <a:lnSpc>
                <a:spcPct val="90000"/>
              </a:lnSpc>
              <a:spcBef>
                <a:spcPts val="1000"/>
              </a:spcBef>
              <a:spcAft>
                <a:spcPts val="0"/>
              </a:spcAft>
              <a:buClr>
                <a:schemeClr val="dk1"/>
              </a:buClr>
              <a:buSzPct val="100000"/>
              <a:buFont typeface="Century Gothic"/>
              <a:buAutoNum type="arabicPeriod"/>
            </a:pPr>
            <a:r>
              <a:rPr lang="en-US" sz="1800" b="0" i="0" dirty="0"/>
              <a:t>Click </a:t>
            </a:r>
            <a:r>
              <a:rPr lang="en-US" sz="1800" b="0" i="0" dirty="0" err="1"/>
              <a:t>ChatGPT</a:t>
            </a:r>
            <a:r>
              <a:rPr lang="en-US" sz="1800" b="0" i="0" dirty="0"/>
              <a:t> on the bottom left</a:t>
            </a:r>
          </a:p>
          <a:p>
            <a:pPr marL="228600" indent="-228600">
              <a:lnSpc>
                <a:spcPct val="90000"/>
              </a:lnSpc>
              <a:spcBef>
                <a:spcPts val="1000"/>
              </a:spcBef>
              <a:buClr>
                <a:schemeClr val="dk1"/>
              </a:buClr>
              <a:buSzPct val="100000"/>
              <a:buFont typeface="Century Gothic"/>
              <a:buAutoNum type="arabicPeriod"/>
            </a:pPr>
            <a:r>
              <a:rPr lang="en-US" sz="1800" b="0" i="0" dirty="0"/>
              <a:t>Create an account and log in (if you have an account, log in directly)</a:t>
            </a:r>
            <a:endParaRPr lang="en-US" sz="1800" dirty="0"/>
          </a:p>
          <a:p>
            <a:pPr marL="228600" lvl="0" indent="-228600" rtl="0">
              <a:lnSpc>
                <a:spcPct val="90000"/>
              </a:lnSpc>
              <a:spcBef>
                <a:spcPts val="1000"/>
              </a:spcBef>
              <a:spcAft>
                <a:spcPts val="0"/>
              </a:spcAft>
              <a:buClr>
                <a:schemeClr val="dk1"/>
              </a:buClr>
              <a:buSzPct val="100000"/>
              <a:buFont typeface="Century Gothic"/>
              <a:buAutoNum type="arabicPeriod"/>
            </a:pPr>
            <a:r>
              <a:rPr lang="en-US" sz="1800" b="0" i="0" dirty="0"/>
              <a:t>Click “Try it now” at </a:t>
            </a:r>
            <a:r>
              <a:rPr lang="en-US" sz="1800" b="0" i="0" u="sng" strike="noStrike" dirty="0">
                <a:hlinkClick r:id="rId7">
                  <a:extLst>
                    <a:ext uri="{A12FA001-AC4F-418D-AE19-62706E023703}">
                      <ahyp:hlinkClr xmlns:ahyp="http://schemas.microsoft.com/office/drawing/2018/hyperlinkcolor" val="tx"/>
                    </a:ext>
                  </a:extLst>
                </a:hlinkClick>
              </a:rPr>
              <a:t>chat.openai.com</a:t>
            </a:r>
            <a:r>
              <a:rPr lang="en-US" sz="1800" b="0" i="0" dirty="0"/>
              <a:t>.</a:t>
            </a:r>
            <a:endParaRPr lang="en-US" sz="1800" dirty="0"/>
          </a:p>
          <a:p>
            <a:pPr marL="228600" lvl="0" indent="-228600" rtl="0">
              <a:lnSpc>
                <a:spcPct val="90000"/>
              </a:lnSpc>
              <a:spcBef>
                <a:spcPts val="1000"/>
              </a:spcBef>
              <a:spcAft>
                <a:spcPts val="0"/>
              </a:spcAft>
              <a:buClr>
                <a:schemeClr val="dk1"/>
              </a:buClr>
              <a:buSzPct val="100000"/>
              <a:buFont typeface="Century Gothic"/>
              <a:buAutoNum type="arabicPeriod"/>
            </a:pPr>
            <a:r>
              <a:rPr lang="en-US" sz="1800" b="0" i="0" dirty="0"/>
              <a:t>Enter the question you need to query in the input box at the bottom</a:t>
            </a:r>
            <a:endParaRPr lang="en-US" sz="1800" dirty="0"/>
          </a:p>
        </p:txBody>
      </p:sp>
    </p:spTree>
    <p:extLst>
      <p:ext uri="{BB962C8B-B14F-4D97-AF65-F5344CB8AC3E}">
        <p14:creationId xmlns:p14="http://schemas.microsoft.com/office/powerpoint/2010/main" val="187362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2"/>
        <p:cNvGrpSpPr/>
        <p:nvPr/>
      </p:nvGrpSpPr>
      <p:grpSpPr>
        <a:xfrm>
          <a:off x="0" y="0"/>
          <a:ext cx="0" cy="0"/>
          <a:chOff x="0" y="0"/>
          <a:chExt cx="0" cy="0"/>
        </a:xfrm>
      </p:grpSpPr>
      <p:sp>
        <p:nvSpPr>
          <p:cNvPr id="213" name="Google Shape;213;p1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214" name="Google Shape;214;p15"/>
          <p:cNvPicPr preferRelativeResize="0">
            <a:picLocks noGrp="1"/>
          </p:cNvPicPr>
          <p:nvPr>
            <p:ph type="body" idx="1"/>
          </p:nvPr>
        </p:nvPicPr>
        <p:blipFill rotWithShape="1">
          <a:blip r:embed="rId3">
            <a:alphaModFix/>
          </a:blip>
          <a:srcRect t="4661"/>
          <a:stretch/>
        </p:blipFill>
        <p:spPr>
          <a:xfrm>
            <a:off x="20" y="10"/>
            <a:ext cx="12191980" cy="6857990"/>
          </a:xfrm>
          <a:prstGeom prst="rect">
            <a:avLst/>
          </a:prstGeom>
          <a:noFill/>
          <a:ln>
            <a:noFill/>
          </a:ln>
        </p:spPr>
      </p:pic>
    </p:spTree>
    <p:extLst>
      <p:ext uri="{BB962C8B-B14F-4D97-AF65-F5344CB8AC3E}">
        <p14:creationId xmlns:p14="http://schemas.microsoft.com/office/powerpoint/2010/main" val="1697559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71B9AC6-936B-4BBA-90F9-34647AEBD6A8}"/>
              </a:ext>
            </a:extLst>
          </p:cNvPr>
          <p:cNvPicPr>
            <a:picLocks noChangeAspect="1"/>
          </p:cNvPicPr>
          <p:nvPr/>
        </p:nvPicPr>
        <p:blipFill rotWithShape="1">
          <a:blip r:embed="rId3"/>
          <a:srcRect t="11409" b="4321"/>
          <a:stretch/>
        </p:blipFill>
        <p:spPr>
          <a:xfrm>
            <a:off x="20" y="10"/>
            <a:ext cx="12191980" cy="6857990"/>
          </a:xfrm>
          <a:prstGeom prst="rect">
            <a:avLst/>
          </a:prstGeom>
        </p:spPr>
      </p:pic>
      <p:sp useBgFill="1">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426885" y="445383"/>
            <a:ext cx="1995577" cy="7534653"/>
          </a:xfrm>
          <a:prstGeom prst="round2SameRect">
            <a:avLst>
              <a:gd name="adj1" fmla="val 9679"/>
              <a:gd name="adj2" fmla="val 400"/>
            </a:avLst>
          </a:pr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panose="02040603050505030304"/>
              <a:ea typeface="+mn-ea"/>
              <a:cs typeface="Arial"/>
              <a:sym typeface="Arial"/>
            </a:endParaRPr>
          </a:p>
        </p:txBody>
      </p:sp>
      <p:sp>
        <p:nvSpPr>
          <p:cNvPr id="2" name="Title 1">
            <a:extLst>
              <a:ext uri="{FF2B5EF4-FFF2-40B4-BE49-F238E27FC236}">
                <a16:creationId xmlns:a16="http://schemas.microsoft.com/office/drawing/2014/main" id="{F8C73110-3C65-4992-B9E7-454E40EF1C18}"/>
              </a:ext>
            </a:extLst>
          </p:cNvPr>
          <p:cNvSpPr>
            <a:spLocks noGrp="1"/>
          </p:cNvSpPr>
          <p:nvPr>
            <p:ph type="title"/>
          </p:nvPr>
        </p:nvSpPr>
        <p:spPr>
          <a:xfrm>
            <a:off x="5461682" y="3496574"/>
            <a:ext cx="6436104" cy="1138686"/>
          </a:xfrm>
        </p:spPr>
        <p:txBody>
          <a:bodyPr vert="horz" lIns="91440" tIns="45720" rIns="91440" bIns="45720" rtlCol="0" anchor="b">
            <a:normAutofit/>
          </a:bodyPr>
          <a:lstStyle/>
          <a:p>
            <a:pPr algn="l"/>
            <a:r>
              <a:rPr lang="en-US" sz="4400" dirty="0"/>
              <a:t>Part 3</a:t>
            </a:r>
          </a:p>
        </p:txBody>
      </p:sp>
      <p:sp>
        <p:nvSpPr>
          <p:cNvPr id="3" name="Content Placeholder 2">
            <a:extLst>
              <a:ext uri="{FF2B5EF4-FFF2-40B4-BE49-F238E27FC236}">
                <a16:creationId xmlns:a16="http://schemas.microsoft.com/office/drawing/2014/main" id="{3E59569C-9F9D-4806-A638-683F6D594C33}"/>
              </a:ext>
            </a:extLst>
          </p:cNvPr>
          <p:cNvSpPr>
            <a:spLocks noGrp="1"/>
          </p:cNvSpPr>
          <p:nvPr>
            <p:ph idx="1"/>
          </p:nvPr>
        </p:nvSpPr>
        <p:spPr>
          <a:xfrm>
            <a:off x="5461682" y="4548996"/>
            <a:ext cx="6436104" cy="534838"/>
          </a:xfrm>
        </p:spPr>
        <p:txBody>
          <a:bodyPr vert="horz" lIns="91440" tIns="45720" rIns="91440" bIns="45720" rtlCol="0" anchor="t">
            <a:normAutofit/>
          </a:bodyPr>
          <a:lstStyle/>
          <a:p>
            <a:pPr marL="285750" indent="-285750">
              <a:buFont typeface="Arial" panose="020B0604020202020204" pitchFamily="34" charset="0"/>
              <a:buChar char="•"/>
            </a:pPr>
            <a:r>
              <a:rPr lang="de-DE" sz="1800" dirty="0">
                <a:solidFill>
                  <a:srgbClr val="00B050"/>
                </a:solidFill>
              </a:rPr>
              <a:t>Benefits and </a:t>
            </a:r>
            <a:r>
              <a:rPr lang="en-US" sz="1800" dirty="0">
                <a:solidFill>
                  <a:srgbClr val="00B050"/>
                </a:solidFill>
              </a:rPr>
              <a:t>&amp; pedagogical aspects</a:t>
            </a:r>
          </a:p>
        </p:txBody>
      </p:sp>
    </p:spTree>
    <p:extLst>
      <p:ext uri="{BB962C8B-B14F-4D97-AF65-F5344CB8AC3E}">
        <p14:creationId xmlns:p14="http://schemas.microsoft.com/office/powerpoint/2010/main" val="55549368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638CDF-64F1-FFCE-05DA-6D2CDF208B7F}"/>
              </a:ext>
            </a:extLst>
          </p:cNvPr>
          <p:cNvSpPr>
            <a:spLocks noGrp="1"/>
          </p:cNvSpPr>
          <p:nvPr>
            <p:ph type="title"/>
          </p:nvPr>
        </p:nvSpPr>
        <p:spPr>
          <a:xfrm>
            <a:off x="565150" y="770890"/>
            <a:ext cx="5066001" cy="1268984"/>
          </a:xfrm>
        </p:spPr>
        <p:txBody>
          <a:bodyPr>
            <a:normAutofit/>
          </a:bodyPr>
          <a:lstStyle/>
          <a:p>
            <a:r>
              <a:rPr lang="en-US" dirty="0"/>
              <a:t>Benefits</a:t>
            </a:r>
          </a:p>
        </p:txBody>
      </p:sp>
      <p:sp>
        <p:nvSpPr>
          <p:cNvPr id="3" name="Content Placeholder 2">
            <a:extLst>
              <a:ext uri="{FF2B5EF4-FFF2-40B4-BE49-F238E27FC236}">
                <a16:creationId xmlns:a16="http://schemas.microsoft.com/office/drawing/2014/main" id="{8583D8FC-9537-964E-B8AD-68D072AC17A3}"/>
              </a:ext>
            </a:extLst>
          </p:cNvPr>
          <p:cNvSpPr>
            <a:spLocks noGrp="1"/>
          </p:cNvSpPr>
          <p:nvPr>
            <p:ph idx="1"/>
          </p:nvPr>
        </p:nvSpPr>
        <p:spPr>
          <a:xfrm>
            <a:off x="565150" y="1662548"/>
            <a:ext cx="5265634" cy="4098680"/>
          </a:xfrm>
        </p:spPr>
        <p:txBody>
          <a:bodyPr>
            <a:noAutofit/>
          </a:bodyPr>
          <a:lstStyle/>
          <a:p>
            <a:pPr marL="0" indent="0">
              <a:buNone/>
            </a:pPr>
            <a:r>
              <a:rPr lang="en-US" sz="1200" dirty="0">
                <a:solidFill>
                  <a:srgbClr val="00B050"/>
                </a:solidFill>
                <a:latin typeface="Garamond" panose="02020404030301010803" pitchFamily="18" charset="0"/>
              </a:rPr>
              <a:t>For students:</a:t>
            </a:r>
          </a:p>
          <a:p>
            <a:r>
              <a:rPr lang="en-US" sz="1200" dirty="0">
                <a:latin typeface="Garamond" panose="02020404030301010803" pitchFamily="18" charset="0"/>
              </a:rPr>
              <a:t>Efficacy</a:t>
            </a:r>
          </a:p>
          <a:p>
            <a:r>
              <a:rPr lang="en-US" sz="1200" dirty="0">
                <a:latin typeface="Garamond" panose="02020404030301010803" pitchFamily="18" charset="0"/>
              </a:rPr>
              <a:t>Instant feedback on language use</a:t>
            </a:r>
            <a:endParaRPr lang="en-US" sz="1200" b="0" i="0" dirty="0">
              <a:effectLst/>
              <a:latin typeface="Garamond" panose="02020404030301010803" pitchFamily="18" charset="0"/>
            </a:endParaRPr>
          </a:p>
          <a:p>
            <a:r>
              <a:rPr lang="en-US" sz="1200" b="0" i="0" dirty="0">
                <a:effectLst/>
                <a:latin typeface="Garamond" panose="02020404030301010803" pitchFamily="18" charset="0"/>
              </a:rPr>
              <a:t>Increased engagement and motivation through interactive and dynamic language practice</a:t>
            </a:r>
            <a:endParaRPr lang="en-US" sz="1200" dirty="0">
              <a:latin typeface="Garamond" panose="02020404030301010803" pitchFamily="18" charset="0"/>
            </a:endParaRPr>
          </a:p>
          <a:p>
            <a:r>
              <a:rPr lang="en-US" sz="1200" dirty="0">
                <a:latin typeface="Garamond" panose="02020404030301010803" pitchFamily="18" charset="0"/>
              </a:rPr>
              <a:t>Personalized and interactive language practice</a:t>
            </a:r>
          </a:p>
          <a:p>
            <a:r>
              <a:rPr lang="en-US" sz="1200" dirty="0">
                <a:latin typeface="Garamond" panose="02020404030301010803" pitchFamily="18" charset="0"/>
              </a:rPr>
              <a:t>Autonomous learning</a:t>
            </a:r>
          </a:p>
          <a:p>
            <a:pPr algn="l">
              <a:buFont typeface="Arial" panose="020B0604020202020204" pitchFamily="34" charset="0"/>
              <a:buChar char="•"/>
            </a:pPr>
            <a:r>
              <a:rPr lang="en-US" sz="1200" b="0" i="0" dirty="0">
                <a:effectLst/>
                <a:latin typeface="Garamond" panose="02020404030301010803" pitchFamily="18" charset="0"/>
              </a:rPr>
              <a:t>Improved language proficiency through exposure to authentic language use</a:t>
            </a:r>
          </a:p>
          <a:p>
            <a:r>
              <a:rPr lang="en-US" sz="1200" dirty="0">
                <a:latin typeface="Garamond" panose="02020404030301010803" pitchFamily="18" charset="0"/>
              </a:rPr>
              <a:t>Cost-effectiveness </a:t>
            </a:r>
          </a:p>
          <a:p>
            <a:pPr marL="0" indent="0">
              <a:buNone/>
            </a:pPr>
            <a:r>
              <a:rPr lang="en-US" sz="1200" dirty="0">
                <a:solidFill>
                  <a:srgbClr val="00B050"/>
                </a:solidFill>
                <a:latin typeface="Garamond" panose="02020404030301010803" pitchFamily="18" charset="0"/>
              </a:rPr>
              <a:t>For Instructors:</a:t>
            </a:r>
          </a:p>
          <a:p>
            <a:r>
              <a:rPr lang="en-US" sz="1200" dirty="0">
                <a:latin typeface="Garamond" panose="02020404030301010803" pitchFamily="18" charset="0"/>
              </a:rPr>
              <a:t>Create study material</a:t>
            </a:r>
          </a:p>
          <a:p>
            <a:r>
              <a:rPr lang="en-US" sz="1200" dirty="0">
                <a:latin typeface="Garamond" panose="02020404030301010803" pitchFamily="18" charset="0"/>
              </a:rPr>
              <a:t>Stimulate brainstorming (generate prompts and ideas for language learning activities)</a:t>
            </a:r>
            <a:endParaRPr lang="fa-IR" sz="1200" dirty="0">
              <a:latin typeface="Garamond" panose="02020404030301010803" pitchFamily="18" charset="0"/>
            </a:endParaRPr>
          </a:p>
          <a:p>
            <a:r>
              <a:rPr lang="en-US" sz="1200" dirty="0">
                <a:latin typeface="Garamond" panose="02020404030301010803" pitchFamily="18" charset="0"/>
              </a:rPr>
              <a:t>Can complement and enhance traditional language instruction methods</a:t>
            </a:r>
          </a:p>
          <a:p>
            <a:r>
              <a:rPr lang="en-US" sz="1200" b="0" i="0" dirty="0">
                <a:effectLst/>
                <a:latin typeface="Garamond" panose="02020404030301010803" pitchFamily="18" charset="0"/>
              </a:rPr>
              <a:t>Greater flexibility in designing and delivering language instruction through technology integration</a:t>
            </a:r>
          </a:p>
          <a:p>
            <a:r>
              <a:rPr lang="en-US" sz="1200" b="0" i="0" dirty="0">
                <a:effectLst/>
                <a:latin typeface="Garamond" panose="02020404030301010803" pitchFamily="18" charset="0"/>
              </a:rPr>
              <a:t>Time savings and increased efficiency through automated language assessment and feedback: can help instructors to be more effective in their teaching by providing them with tools that can automate routine tasks and provide students with instant feedback on their language use.</a:t>
            </a:r>
            <a:endParaRPr lang="en-US" sz="1200" dirty="0">
              <a:latin typeface="Garamond" panose="02020404030301010803" pitchFamily="18" charset="0"/>
            </a:endParaRPr>
          </a:p>
          <a:p>
            <a:endParaRPr lang="en-US" sz="1200" dirty="0">
              <a:latin typeface="Garamond" panose="02020404030301010803" pitchFamily="18" charset="0"/>
            </a:endParaRPr>
          </a:p>
        </p:txBody>
      </p:sp>
      <p:cxnSp>
        <p:nvCxnSpPr>
          <p:cNvPr id="10" name="Straight Connector 9">
            <a:extLst>
              <a:ext uri="{FF2B5EF4-FFF2-40B4-BE49-F238E27FC236}">
                <a16:creationId xmlns:a16="http://schemas.microsoft.com/office/drawing/2014/main" id="{B1DA2280-4367-9844-92C8-D662486FBC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506600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1A9C303F-3A73-E440-923C-BAAF3176C6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3145" y="0"/>
            <a:ext cx="5988856" cy="6858001"/>
            <a:chOff x="6203145" y="0"/>
            <a:chExt cx="5988856" cy="6858001"/>
          </a:xfrm>
        </p:grpSpPr>
        <p:sp>
          <p:nvSpPr>
            <p:cNvPr id="13" name="Oval 12">
              <a:extLst>
                <a:ext uri="{FF2B5EF4-FFF2-40B4-BE49-F238E27FC236}">
                  <a16:creationId xmlns:a16="http://schemas.microsoft.com/office/drawing/2014/main" id="{7B205DF0-BAE6-CF47-ABF8-A3266C7119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7228"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27">
              <a:extLst>
                <a:ext uri="{FF2B5EF4-FFF2-40B4-BE49-F238E27FC236}">
                  <a16:creationId xmlns:a16="http://schemas.microsoft.com/office/drawing/2014/main" id="{30B64E66-F59E-9A4E-8CD3-2C62007DE4B4}"/>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8930093"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Oval 14">
              <a:extLst>
                <a:ext uri="{FF2B5EF4-FFF2-40B4-BE49-F238E27FC236}">
                  <a16:creationId xmlns:a16="http://schemas.microsoft.com/office/drawing/2014/main" id="{4669C99C-C50F-2A47-9BA2-EA4B62AD2C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0093"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A2CE447-6B57-FC41-89F1-971B2338D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0093"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30">
              <a:extLst>
                <a:ext uri="{FF2B5EF4-FFF2-40B4-BE49-F238E27FC236}">
                  <a16:creationId xmlns:a16="http://schemas.microsoft.com/office/drawing/2014/main" id="{3F8C4B96-43F0-6448-90E8-4949AC2F2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0092"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a:extLst>
                <a:ext uri="{FF2B5EF4-FFF2-40B4-BE49-F238E27FC236}">
                  <a16:creationId xmlns:a16="http://schemas.microsoft.com/office/drawing/2014/main" id="{978F21E1-A886-E449-BF38-C9AD29BDB7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2959"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32">
              <a:extLst>
                <a:ext uri="{FF2B5EF4-FFF2-40B4-BE49-F238E27FC236}">
                  <a16:creationId xmlns:a16="http://schemas.microsoft.com/office/drawing/2014/main" id="{59A063CA-8B5F-6347-8A9F-3802824D9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828" y="4923855"/>
              <a:ext cx="536172" cy="1124839"/>
            </a:xfrm>
            <a:custGeom>
              <a:avLst/>
              <a:gdLst>
                <a:gd name="connsiteX0" fmla="*/ 536172 w 536172"/>
                <a:gd name="connsiteY0" fmla="*/ 0 h 1124839"/>
                <a:gd name="connsiteX1" fmla="*/ 536172 w 536172"/>
                <a:gd name="connsiteY1" fmla="*/ 1124839 h 1124839"/>
                <a:gd name="connsiteX2" fmla="*/ 451423 w 536172"/>
                <a:gd name="connsiteY2" fmla="*/ 1116295 h 1124839"/>
                <a:gd name="connsiteX3" fmla="*/ 0 w 536172"/>
                <a:gd name="connsiteY3" fmla="*/ 562419 h 1124839"/>
                <a:gd name="connsiteX4" fmla="*/ 451423 w 536172"/>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2" h="1124839">
                  <a:moveTo>
                    <a:pt x="536172" y="0"/>
                  </a:moveTo>
                  <a:lnTo>
                    <a:pt x="536172"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48">
              <a:extLst>
                <a:ext uri="{FF2B5EF4-FFF2-40B4-BE49-F238E27FC236}">
                  <a16:creationId xmlns:a16="http://schemas.microsoft.com/office/drawing/2014/main" id="{FBD0F012-879A-5849-A7F8-00E9C54BA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3147"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49">
              <a:extLst>
                <a:ext uri="{FF2B5EF4-FFF2-40B4-BE49-F238E27FC236}">
                  <a16:creationId xmlns:a16="http://schemas.microsoft.com/office/drawing/2014/main" id="{E67EA7D6-BAF0-E749-AE45-8979B3AE88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7976" y="0"/>
              <a:ext cx="1130726" cy="565362"/>
            </a:xfrm>
            <a:custGeom>
              <a:avLst/>
              <a:gdLst>
                <a:gd name="connsiteX0" fmla="*/ 0 w 1130726"/>
                <a:gd name="connsiteY0" fmla="*/ 0 h 565362"/>
                <a:gd name="connsiteX1" fmla="*/ 25421 w 1130726"/>
                <a:gd name="connsiteY1" fmla="*/ 0 h 565362"/>
                <a:gd name="connsiteX2" fmla="*/ 36370 w 1130726"/>
                <a:gd name="connsiteY2" fmla="*/ 108609 h 565362"/>
                <a:gd name="connsiteX3" fmla="*/ 565364 w 1130726"/>
                <a:gd name="connsiteY3" fmla="*/ 539750 h 565362"/>
                <a:gd name="connsiteX4" fmla="*/ 1094357 w 1130726"/>
                <a:gd name="connsiteY4" fmla="*/ 108609 h 565362"/>
                <a:gd name="connsiteX5" fmla="*/ 1105306 w 1130726"/>
                <a:gd name="connsiteY5" fmla="*/ 0 h 565362"/>
                <a:gd name="connsiteX6" fmla="*/ 1130726 w 1130726"/>
                <a:gd name="connsiteY6" fmla="*/ 0 h 565362"/>
                <a:gd name="connsiteX7" fmla="*/ 565364 w 1130726"/>
                <a:gd name="connsiteY7" fmla="*/ 565362 h 565362"/>
                <a:gd name="connsiteX8" fmla="*/ 0 w 1130726"/>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6" h="565362">
                  <a:moveTo>
                    <a:pt x="0" y="0"/>
                  </a:moveTo>
                  <a:lnTo>
                    <a:pt x="25421" y="0"/>
                  </a:lnTo>
                  <a:lnTo>
                    <a:pt x="36370" y="108609"/>
                  </a:lnTo>
                  <a:cubicBezTo>
                    <a:pt x="86719" y="354660"/>
                    <a:pt x="304426" y="539750"/>
                    <a:pt x="565364" y="539750"/>
                  </a:cubicBezTo>
                  <a:cubicBezTo>
                    <a:pt x="826301" y="539750"/>
                    <a:pt x="1044008" y="354660"/>
                    <a:pt x="1094357" y="108609"/>
                  </a:cubicBezTo>
                  <a:lnTo>
                    <a:pt x="1105306" y="0"/>
                  </a:lnTo>
                  <a:lnTo>
                    <a:pt x="1130726" y="0"/>
                  </a:lnTo>
                  <a:cubicBezTo>
                    <a:pt x="1130726" y="312241"/>
                    <a:pt x="877604" y="565362"/>
                    <a:pt x="565364" y="565362"/>
                  </a:cubicBezTo>
                  <a:cubicBezTo>
                    <a:pt x="253123"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50">
              <a:extLst>
                <a:ext uri="{FF2B5EF4-FFF2-40B4-BE49-F238E27FC236}">
                  <a16:creationId xmlns:a16="http://schemas.microsoft.com/office/drawing/2014/main" id="{D20805D5-8675-4847-ACD6-15C16DC76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3707" y="0"/>
              <a:ext cx="1130726" cy="565362"/>
            </a:xfrm>
            <a:custGeom>
              <a:avLst/>
              <a:gdLst>
                <a:gd name="connsiteX0" fmla="*/ 0 w 1130726"/>
                <a:gd name="connsiteY0" fmla="*/ 0 h 565362"/>
                <a:gd name="connsiteX1" fmla="*/ 25421 w 1130726"/>
                <a:gd name="connsiteY1" fmla="*/ 0 h 565362"/>
                <a:gd name="connsiteX2" fmla="*/ 36369 w 1130726"/>
                <a:gd name="connsiteY2" fmla="*/ 108609 h 565362"/>
                <a:gd name="connsiteX3" fmla="*/ 565363 w 1130726"/>
                <a:gd name="connsiteY3" fmla="*/ 539750 h 565362"/>
                <a:gd name="connsiteX4" fmla="*/ 1094357 w 1130726"/>
                <a:gd name="connsiteY4" fmla="*/ 108609 h 565362"/>
                <a:gd name="connsiteX5" fmla="*/ 1105306 w 1130726"/>
                <a:gd name="connsiteY5" fmla="*/ 0 h 565362"/>
                <a:gd name="connsiteX6" fmla="*/ 1130726 w 1130726"/>
                <a:gd name="connsiteY6" fmla="*/ 0 h 565362"/>
                <a:gd name="connsiteX7" fmla="*/ 565363 w 1130726"/>
                <a:gd name="connsiteY7" fmla="*/ 565362 h 565362"/>
                <a:gd name="connsiteX8" fmla="*/ 0 w 1130726"/>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6" h="565362">
                  <a:moveTo>
                    <a:pt x="0" y="0"/>
                  </a:moveTo>
                  <a:lnTo>
                    <a:pt x="25421" y="0"/>
                  </a:lnTo>
                  <a:lnTo>
                    <a:pt x="36369" y="108609"/>
                  </a:lnTo>
                  <a:cubicBezTo>
                    <a:pt x="86719" y="354660"/>
                    <a:pt x="304426" y="539750"/>
                    <a:pt x="565363" y="539750"/>
                  </a:cubicBezTo>
                  <a:cubicBezTo>
                    <a:pt x="826300" y="539750"/>
                    <a:pt x="1044007" y="354660"/>
                    <a:pt x="1094357" y="108609"/>
                  </a:cubicBezTo>
                  <a:lnTo>
                    <a:pt x="1105306" y="0"/>
                  </a:lnTo>
                  <a:lnTo>
                    <a:pt x="1130726" y="0"/>
                  </a:lnTo>
                  <a:cubicBezTo>
                    <a:pt x="1130726" y="312241"/>
                    <a:pt x="877604" y="565362"/>
                    <a:pt x="565363" y="565362"/>
                  </a:cubicBezTo>
                  <a:cubicBezTo>
                    <a:pt x="253122"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51">
              <a:extLst>
                <a:ext uri="{FF2B5EF4-FFF2-40B4-BE49-F238E27FC236}">
                  <a16:creationId xmlns:a16="http://schemas.microsoft.com/office/drawing/2014/main" id="{3B802874-ED6B-2D4D-8336-74AB1EA9EC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6" y="0"/>
              <a:ext cx="535425" cy="562344"/>
            </a:xfrm>
            <a:custGeom>
              <a:avLst/>
              <a:gdLst>
                <a:gd name="connsiteX0" fmla="*/ 0 w 535425"/>
                <a:gd name="connsiteY0" fmla="*/ 0 h 562344"/>
                <a:gd name="connsiteX1" fmla="*/ 25421 w 535425"/>
                <a:gd name="connsiteY1" fmla="*/ 0 h 562344"/>
                <a:gd name="connsiteX2" fmla="*/ 36369 w 535425"/>
                <a:gd name="connsiteY2" fmla="*/ 108609 h 562344"/>
                <a:gd name="connsiteX3" fmla="*/ 469780 w 535425"/>
                <a:gd name="connsiteY3" fmla="*/ 531316 h 562344"/>
                <a:gd name="connsiteX4" fmla="*/ 535425 w 535425"/>
                <a:gd name="connsiteY4" fmla="*/ 537109 h 562344"/>
                <a:gd name="connsiteX5" fmla="*/ 535425 w 535425"/>
                <a:gd name="connsiteY5" fmla="*/ 562344 h 562344"/>
                <a:gd name="connsiteX6" fmla="*/ 451423 w 535425"/>
                <a:gd name="connsiteY6" fmla="*/ 553876 h 562344"/>
                <a:gd name="connsiteX7" fmla="*/ 0 w 535425"/>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5" h="562344">
                  <a:moveTo>
                    <a:pt x="0" y="0"/>
                  </a:moveTo>
                  <a:lnTo>
                    <a:pt x="25421" y="0"/>
                  </a:lnTo>
                  <a:lnTo>
                    <a:pt x="36369" y="108609"/>
                  </a:lnTo>
                  <a:cubicBezTo>
                    <a:pt x="80425" y="323904"/>
                    <a:pt x="252614" y="492525"/>
                    <a:pt x="469780" y="531316"/>
                  </a:cubicBezTo>
                  <a:lnTo>
                    <a:pt x="535425" y="537109"/>
                  </a:lnTo>
                  <a:lnTo>
                    <a:pt x="535425" y="562344"/>
                  </a:lnTo>
                  <a:lnTo>
                    <a:pt x="451423" y="553876"/>
                  </a:lnTo>
                  <a:cubicBezTo>
                    <a:pt x="193797" y="501158"/>
                    <a:pt x="0" y="27321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52">
              <a:extLst>
                <a:ext uri="{FF2B5EF4-FFF2-40B4-BE49-F238E27FC236}">
                  <a16:creationId xmlns:a16="http://schemas.microsoft.com/office/drawing/2014/main" id="{D15F4AF4-9B59-CA46-920E-73456C5A4C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807"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53">
              <a:extLst>
                <a:ext uri="{FF2B5EF4-FFF2-40B4-BE49-F238E27FC236}">
                  <a16:creationId xmlns:a16="http://schemas.microsoft.com/office/drawing/2014/main" id="{11572EED-2C54-D948-A1DC-680DD79D0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3707"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54">
              <a:extLst>
                <a:ext uri="{FF2B5EF4-FFF2-40B4-BE49-F238E27FC236}">
                  <a16:creationId xmlns:a16="http://schemas.microsoft.com/office/drawing/2014/main" id="{D749F206-EF71-2B44-8F0B-E8DF4EAC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6" y="809383"/>
              <a:ext cx="535425" cy="1124688"/>
            </a:xfrm>
            <a:custGeom>
              <a:avLst/>
              <a:gdLst>
                <a:gd name="connsiteX0" fmla="*/ 535425 w 535425"/>
                <a:gd name="connsiteY0" fmla="*/ 0 h 1124688"/>
                <a:gd name="connsiteX1" fmla="*/ 535425 w 535425"/>
                <a:gd name="connsiteY1" fmla="*/ 25186 h 1124688"/>
                <a:gd name="connsiteX2" fmla="*/ 456541 w 535425"/>
                <a:gd name="connsiteY2" fmla="*/ 33138 h 1124688"/>
                <a:gd name="connsiteX3" fmla="*/ 25399 w 535425"/>
                <a:gd name="connsiteY3" fmla="*/ 562131 h 1124688"/>
                <a:gd name="connsiteX4" fmla="*/ 456541 w 535425"/>
                <a:gd name="connsiteY4" fmla="*/ 1091124 h 1124688"/>
                <a:gd name="connsiteX5" fmla="*/ 535425 w 535425"/>
                <a:gd name="connsiteY5" fmla="*/ 1099076 h 1124688"/>
                <a:gd name="connsiteX6" fmla="*/ 535425 w 535425"/>
                <a:gd name="connsiteY6" fmla="*/ 1124688 h 1124688"/>
                <a:gd name="connsiteX7" fmla="*/ 451423 w 535425"/>
                <a:gd name="connsiteY7" fmla="*/ 1116220 h 1124688"/>
                <a:gd name="connsiteX8" fmla="*/ 0 w 535425"/>
                <a:gd name="connsiteY8" fmla="*/ 562344 h 1124688"/>
                <a:gd name="connsiteX9" fmla="*/ 451423 w 535425"/>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5" h="1124688">
                  <a:moveTo>
                    <a:pt x="535425" y="0"/>
                  </a:moveTo>
                  <a:lnTo>
                    <a:pt x="535425" y="25186"/>
                  </a:lnTo>
                  <a:lnTo>
                    <a:pt x="456541" y="33138"/>
                  </a:lnTo>
                  <a:cubicBezTo>
                    <a:pt x="210489" y="83488"/>
                    <a:pt x="25399" y="301195"/>
                    <a:pt x="25399" y="562131"/>
                  </a:cubicBezTo>
                  <a:cubicBezTo>
                    <a:pt x="25399" y="823068"/>
                    <a:pt x="210489" y="1040775"/>
                    <a:pt x="456541" y="1091124"/>
                  </a:cubicBezTo>
                  <a:lnTo>
                    <a:pt x="535425" y="1099076"/>
                  </a:lnTo>
                  <a:lnTo>
                    <a:pt x="535425" y="1124688"/>
                  </a:lnTo>
                  <a:lnTo>
                    <a:pt x="451423" y="1116220"/>
                  </a:lnTo>
                  <a:cubicBezTo>
                    <a:pt x="193797" y="1063502"/>
                    <a:pt x="0" y="835555"/>
                    <a:pt x="0" y="562344"/>
                  </a:cubicBezTo>
                  <a:cubicBezTo>
                    <a:pt x="0" y="289133"/>
                    <a:pt x="193797" y="61186"/>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55">
              <a:extLst>
                <a:ext uri="{FF2B5EF4-FFF2-40B4-BE49-F238E27FC236}">
                  <a16:creationId xmlns:a16="http://schemas.microsoft.com/office/drawing/2014/main" id="{87EEC91C-B6CD-D74C-9DE5-3C9B9F304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7976" y="2178092"/>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56">
              <a:extLst>
                <a:ext uri="{FF2B5EF4-FFF2-40B4-BE49-F238E27FC236}">
                  <a16:creationId xmlns:a16="http://schemas.microsoft.com/office/drawing/2014/main" id="{AD44CA4C-ED5A-7544-8323-E623F94DAA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6" y="2181110"/>
              <a:ext cx="535425" cy="1124688"/>
            </a:xfrm>
            <a:custGeom>
              <a:avLst/>
              <a:gdLst>
                <a:gd name="connsiteX0" fmla="*/ 535425 w 535425"/>
                <a:gd name="connsiteY0" fmla="*/ 0 h 1124688"/>
                <a:gd name="connsiteX1" fmla="*/ 535425 w 535425"/>
                <a:gd name="connsiteY1" fmla="*/ 25186 h 1124688"/>
                <a:gd name="connsiteX2" fmla="*/ 456541 w 535425"/>
                <a:gd name="connsiteY2" fmla="*/ 33139 h 1124688"/>
                <a:gd name="connsiteX3" fmla="*/ 25399 w 535425"/>
                <a:gd name="connsiteY3" fmla="*/ 562131 h 1124688"/>
                <a:gd name="connsiteX4" fmla="*/ 456541 w 535425"/>
                <a:gd name="connsiteY4" fmla="*/ 1091124 h 1124688"/>
                <a:gd name="connsiteX5" fmla="*/ 535425 w 535425"/>
                <a:gd name="connsiteY5" fmla="*/ 1099076 h 1124688"/>
                <a:gd name="connsiteX6" fmla="*/ 535425 w 535425"/>
                <a:gd name="connsiteY6" fmla="*/ 1124688 h 1124688"/>
                <a:gd name="connsiteX7" fmla="*/ 451423 w 535425"/>
                <a:gd name="connsiteY7" fmla="*/ 1116220 h 1124688"/>
                <a:gd name="connsiteX8" fmla="*/ 0 w 535425"/>
                <a:gd name="connsiteY8" fmla="*/ 562344 h 1124688"/>
                <a:gd name="connsiteX9" fmla="*/ 451423 w 535425"/>
                <a:gd name="connsiteY9" fmla="*/ 8469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5" h="1124688">
                  <a:moveTo>
                    <a:pt x="535425" y="0"/>
                  </a:moveTo>
                  <a:lnTo>
                    <a:pt x="535425" y="25186"/>
                  </a:lnTo>
                  <a:lnTo>
                    <a:pt x="456541" y="33139"/>
                  </a:lnTo>
                  <a:cubicBezTo>
                    <a:pt x="210489" y="83488"/>
                    <a:pt x="25399" y="301195"/>
                    <a:pt x="25399" y="562131"/>
                  </a:cubicBezTo>
                  <a:cubicBezTo>
                    <a:pt x="25399" y="823068"/>
                    <a:pt x="210489" y="1040775"/>
                    <a:pt x="456541" y="1091124"/>
                  </a:cubicBezTo>
                  <a:lnTo>
                    <a:pt x="535425" y="1099076"/>
                  </a:lnTo>
                  <a:lnTo>
                    <a:pt x="535425" y="1124688"/>
                  </a:lnTo>
                  <a:lnTo>
                    <a:pt x="451423" y="1116220"/>
                  </a:lnTo>
                  <a:cubicBezTo>
                    <a:pt x="193797" y="1063502"/>
                    <a:pt x="0" y="835555"/>
                    <a:pt x="0" y="562344"/>
                  </a:cubicBezTo>
                  <a:cubicBezTo>
                    <a:pt x="0" y="289133"/>
                    <a:pt x="193797" y="61186"/>
                    <a:pt x="451423" y="846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57">
              <a:extLst>
                <a:ext uri="{FF2B5EF4-FFF2-40B4-BE49-F238E27FC236}">
                  <a16:creationId xmlns:a16="http://schemas.microsoft.com/office/drawing/2014/main" id="{ABC194E6-E855-7F4A-805B-25EC12AB0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3145" y="3549819"/>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58">
              <a:extLst>
                <a:ext uri="{FF2B5EF4-FFF2-40B4-BE49-F238E27FC236}">
                  <a16:creationId xmlns:a16="http://schemas.microsoft.com/office/drawing/2014/main" id="{D209722E-AECA-1049-BDC9-0B51AA5A2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7976" y="3549819"/>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59">
              <a:extLst>
                <a:ext uri="{FF2B5EF4-FFF2-40B4-BE49-F238E27FC236}">
                  <a16:creationId xmlns:a16="http://schemas.microsoft.com/office/drawing/2014/main" id="{A2380CC4-123C-7A44-B83C-72C47DA2B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3707" y="3549819"/>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60">
              <a:extLst>
                <a:ext uri="{FF2B5EF4-FFF2-40B4-BE49-F238E27FC236}">
                  <a16:creationId xmlns:a16="http://schemas.microsoft.com/office/drawing/2014/main" id="{D1370748-8047-C249-8646-BFD3709273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6" y="3552837"/>
              <a:ext cx="535425" cy="1124688"/>
            </a:xfrm>
            <a:custGeom>
              <a:avLst/>
              <a:gdLst>
                <a:gd name="connsiteX0" fmla="*/ 535425 w 535425"/>
                <a:gd name="connsiteY0" fmla="*/ 0 h 1124688"/>
                <a:gd name="connsiteX1" fmla="*/ 535425 w 535425"/>
                <a:gd name="connsiteY1" fmla="*/ 25186 h 1124688"/>
                <a:gd name="connsiteX2" fmla="*/ 456541 w 535425"/>
                <a:gd name="connsiteY2" fmla="*/ 33138 h 1124688"/>
                <a:gd name="connsiteX3" fmla="*/ 25399 w 535425"/>
                <a:gd name="connsiteY3" fmla="*/ 562131 h 1124688"/>
                <a:gd name="connsiteX4" fmla="*/ 456541 w 535425"/>
                <a:gd name="connsiteY4" fmla="*/ 1091124 h 1124688"/>
                <a:gd name="connsiteX5" fmla="*/ 535425 w 535425"/>
                <a:gd name="connsiteY5" fmla="*/ 1099076 h 1124688"/>
                <a:gd name="connsiteX6" fmla="*/ 535425 w 535425"/>
                <a:gd name="connsiteY6" fmla="*/ 1124688 h 1124688"/>
                <a:gd name="connsiteX7" fmla="*/ 451423 w 535425"/>
                <a:gd name="connsiteY7" fmla="*/ 1116220 h 1124688"/>
                <a:gd name="connsiteX8" fmla="*/ 0 w 535425"/>
                <a:gd name="connsiteY8" fmla="*/ 562344 h 1124688"/>
                <a:gd name="connsiteX9" fmla="*/ 451423 w 535425"/>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5" h="1124688">
                  <a:moveTo>
                    <a:pt x="535425" y="0"/>
                  </a:moveTo>
                  <a:lnTo>
                    <a:pt x="535425" y="25186"/>
                  </a:lnTo>
                  <a:lnTo>
                    <a:pt x="456541" y="33138"/>
                  </a:lnTo>
                  <a:cubicBezTo>
                    <a:pt x="210489" y="83488"/>
                    <a:pt x="25399" y="301195"/>
                    <a:pt x="25399" y="562131"/>
                  </a:cubicBezTo>
                  <a:cubicBezTo>
                    <a:pt x="25399" y="823068"/>
                    <a:pt x="210489" y="1040775"/>
                    <a:pt x="456541" y="1091124"/>
                  </a:cubicBezTo>
                  <a:lnTo>
                    <a:pt x="535425" y="1099076"/>
                  </a:lnTo>
                  <a:lnTo>
                    <a:pt x="535425" y="1124688"/>
                  </a:lnTo>
                  <a:lnTo>
                    <a:pt x="451423" y="1116220"/>
                  </a:lnTo>
                  <a:cubicBezTo>
                    <a:pt x="193797" y="1063502"/>
                    <a:pt x="0" y="835555"/>
                    <a:pt x="0" y="562344"/>
                  </a:cubicBezTo>
                  <a:cubicBezTo>
                    <a:pt x="0" y="289133"/>
                    <a:pt x="193797" y="61186"/>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61">
              <a:extLst>
                <a:ext uri="{FF2B5EF4-FFF2-40B4-BE49-F238E27FC236}">
                  <a16:creationId xmlns:a16="http://schemas.microsoft.com/office/drawing/2014/main" id="{2BC8BE82-732A-EB48-8DC0-D671980E2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807" y="4921546"/>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62">
              <a:extLst>
                <a:ext uri="{FF2B5EF4-FFF2-40B4-BE49-F238E27FC236}">
                  <a16:creationId xmlns:a16="http://schemas.microsoft.com/office/drawing/2014/main" id="{2E93D106-2906-D840-B04D-BB4DA10EE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8040" y="6293274"/>
              <a:ext cx="1130598" cy="564727"/>
            </a:xfrm>
            <a:custGeom>
              <a:avLst/>
              <a:gdLst>
                <a:gd name="connsiteX0" fmla="*/ 565300 w 1130598"/>
                <a:gd name="connsiteY0" fmla="*/ 0 h 564727"/>
                <a:gd name="connsiteX1" fmla="*/ 1119176 w 1130598"/>
                <a:gd name="connsiteY1" fmla="*/ 451422 h 564727"/>
                <a:gd name="connsiteX2" fmla="*/ 1130598 w 1130598"/>
                <a:gd name="connsiteY2" fmla="*/ 564727 h 564727"/>
                <a:gd name="connsiteX3" fmla="*/ 1105221 w 1130598"/>
                <a:gd name="connsiteY3" fmla="*/ 564727 h 564727"/>
                <a:gd name="connsiteX4" fmla="*/ 1094293 w 1130598"/>
                <a:gd name="connsiteY4" fmla="*/ 456328 h 564727"/>
                <a:gd name="connsiteX5" fmla="*/ 565300 w 1130598"/>
                <a:gd name="connsiteY5" fmla="*/ 25186 h 564727"/>
                <a:gd name="connsiteX6" fmla="*/ 36306 w 1130598"/>
                <a:gd name="connsiteY6" fmla="*/ 456328 h 564727"/>
                <a:gd name="connsiteX7" fmla="*/ 25378 w 1130598"/>
                <a:gd name="connsiteY7" fmla="*/ 564727 h 564727"/>
                <a:gd name="connsiteX8" fmla="*/ 0 w 1130598"/>
                <a:gd name="connsiteY8" fmla="*/ 564727 h 564727"/>
                <a:gd name="connsiteX9" fmla="*/ 11423 w 1130598"/>
                <a:gd name="connsiteY9" fmla="*/ 451422 h 564727"/>
                <a:gd name="connsiteX10" fmla="*/ 565300 w 1130598"/>
                <a:gd name="connsiteY10" fmla="*/ 0 h 56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98" h="564727">
                  <a:moveTo>
                    <a:pt x="565300" y="0"/>
                  </a:moveTo>
                  <a:cubicBezTo>
                    <a:pt x="838510" y="0"/>
                    <a:pt x="1066458" y="193796"/>
                    <a:pt x="1119176" y="451422"/>
                  </a:cubicBezTo>
                  <a:lnTo>
                    <a:pt x="1130598" y="564727"/>
                  </a:lnTo>
                  <a:lnTo>
                    <a:pt x="1105221" y="564727"/>
                  </a:lnTo>
                  <a:lnTo>
                    <a:pt x="1094293" y="456328"/>
                  </a:lnTo>
                  <a:cubicBezTo>
                    <a:pt x="1043944" y="210276"/>
                    <a:pt x="826237" y="25186"/>
                    <a:pt x="565300" y="25186"/>
                  </a:cubicBezTo>
                  <a:cubicBezTo>
                    <a:pt x="304362" y="25186"/>
                    <a:pt x="86655" y="210276"/>
                    <a:pt x="36306" y="456328"/>
                  </a:cubicBezTo>
                  <a:lnTo>
                    <a:pt x="25378" y="564727"/>
                  </a:lnTo>
                  <a:lnTo>
                    <a:pt x="0" y="564727"/>
                  </a:lnTo>
                  <a:lnTo>
                    <a:pt x="11423" y="451422"/>
                  </a:lnTo>
                  <a:cubicBezTo>
                    <a:pt x="64141" y="193796"/>
                    <a:pt x="292089" y="0"/>
                    <a:pt x="5653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63">
              <a:extLst>
                <a:ext uri="{FF2B5EF4-FFF2-40B4-BE49-F238E27FC236}">
                  <a16:creationId xmlns:a16="http://schemas.microsoft.com/office/drawing/2014/main" id="{19132191-F01A-8B42-8423-A583B760B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3771" y="6293274"/>
              <a:ext cx="1130598" cy="564727"/>
            </a:xfrm>
            <a:custGeom>
              <a:avLst/>
              <a:gdLst>
                <a:gd name="connsiteX0" fmla="*/ 565299 w 1130598"/>
                <a:gd name="connsiteY0" fmla="*/ 0 h 564727"/>
                <a:gd name="connsiteX1" fmla="*/ 1119176 w 1130598"/>
                <a:gd name="connsiteY1" fmla="*/ 451422 h 564727"/>
                <a:gd name="connsiteX2" fmla="*/ 1130598 w 1130598"/>
                <a:gd name="connsiteY2" fmla="*/ 564727 h 564727"/>
                <a:gd name="connsiteX3" fmla="*/ 1105221 w 1130598"/>
                <a:gd name="connsiteY3" fmla="*/ 564727 h 564727"/>
                <a:gd name="connsiteX4" fmla="*/ 1094293 w 1130598"/>
                <a:gd name="connsiteY4" fmla="*/ 456328 h 564727"/>
                <a:gd name="connsiteX5" fmla="*/ 565299 w 1130598"/>
                <a:gd name="connsiteY5" fmla="*/ 25186 h 564727"/>
                <a:gd name="connsiteX6" fmla="*/ 36305 w 1130598"/>
                <a:gd name="connsiteY6" fmla="*/ 456328 h 564727"/>
                <a:gd name="connsiteX7" fmla="*/ 25378 w 1130598"/>
                <a:gd name="connsiteY7" fmla="*/ 564727 h 564727"/>
                <a:gd name="connsiteX8" fmla="*/ 0 w 1130598"/>
                <a:gd name="connsiteY8" fmla="*/ 564727 h 564727"/>
                <a:gd name="connsiteX9" fmla="*/ 11422 w 1130598"/>
                <a:gd name="connsiteY9" fmla="*/ 451422 h 564727"/>
                <a:gd name="connsiteX10" fmla="*/ 565299 w 1130598"/>
                <a:gd name="connsiteY10" fmla="*/ 0 h 56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98" h="564727">
                  <a:moveTo>
                    <a:pt x="565299" y="0"/>
                  </a:moveTo>
                  <a:cubicBezTo>
                    <a:pt x="838510" y="0"/>
                    <a:pt x="1066458" y="193796"/>
                    <a:pt x="1119176" y="451422"/>
                  </a:cubicBezTo>
                  <a:lnTo>
                    <a:pt x="1130598" y="564727"/>
                  </a:lnTo>
                  <a:lnTo>
                    <a:pt x="1105221" y="564727"/>
                  </a:lnTo>
                  <a:lnTo>
                    <a:pt x="1094293" y="456328"/>
                  </a:lnTo>
                  <a:cubicBezTo>
                    <a:pt x="1043943" y="210276"/>
                    <a:pt x="826236" y="25186"/>
                    <a:pt x="565299" y="25186"/>
                  </a:cubicBezTo>
                  <a:cubicBezTo>
                    <a:pt x="304362" y="25186"/>
                    <a:pt x="86655" y="210276"/>
                    <a:pt x="36305" y="456328"/>
                  </a:cubicBezTo>
                  <a:lnTo>
                    <a:pt x="25378" y="564727"/>
                  </a:lnTo>
                  <a:lnTo>
                    <a:pt x="0" y="564727"/>
                  </a:lnTo>
                  <a:lnTo>
                    <a:pt x="11422" y="451422"/>
                  </a:lnTo>
                  <a:cubicBezTo>
                    <a:pt x="64140" y="193796"/>
                    <a:pt x="292088" y="0"/>
                    <a:pt x="56529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64">
              <a:extLst>
                <a:ext uri="{FF2B5EF4-FFF2-40B4-BE49-F238E27FC236}">
                  <a16:creationId xmlns:a16="http://schemas.microsoft.com/office/drawing/2014/main" id="{9310877A-9146-3E46-B915-B34AF09A1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640" y="6295916"/>
              <a:ext cx="535361" cy="562084"/>
            </a:xfrm>
            <a:custGeom>
              <a:avLst/>
              <a:gdLst>
                <a:gd name="connsiteX0" fmla="*/ 535361 w 535361"/>
                <a:gd name="connsiteY0" fmla="*/ 0 h 562084"/>
                <a:gd name="connsiteX1" fmla="*/ 535361 w 535361"/>
                <a:gd name="connsiteY1" fmla="*/ 25186 h 562084"/>
                <a:gd name="connsiteX2" fmla="*/ 469716 w 535361"/>
                <a:gd name="connsiteY2" fmla="*/ 30978 h 562084"/>
                <a:gd name="connsiteX3" fmla="*/ 36305 w 535361"/>
                <a:gd name="connsiteY3" fmla="*/ 453686 h 562084"/>
                <a:gd name="connsiteX4" fmla="*/ 25378 w 535361"/>
                <a:gd name="connsiteY4" fmla="*/ 562084 h 562084"/>
                <a:gd name="connsiteX5" fmla="*/ 0 w 535361"/>
                <a:gd name="connsiteY5" fmla="*/ 562084 h 562084"/>
                <a:gd name="connsiteX6" fmla="*/ 11422 w 535361"/>
                <a:gd name="connsiteY6" fmla="*/ 448780 h 562084"/>
                <a:gd name="connsiteX7" fmla="*/ 465220 w 535361"/>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61" h="562084">
                  <a:moveTo>
                    <a:pt x="535361" y="0"/>
                  </a:moveTo>
                  <a:lnTo>
                    <a:pt x="535361" y="25186"/>
                  </a:lnTo>
                  <a:lnTo>
                    <a:pt x="469716" y="30978"/>
                  </a:lnTo>
                  <a:cubicBezTo>
                    <a:pt x="252550" y="69769"/>
                    <a:pt x="80361" y="238391"/>
                    <a:pt x="36305" y="453686"/>
                  </a:cubicBezTo>
                  <a:lnTo>
                    <a:pt x="25378" y="562084"/>
                  </a:lnTo>
                  <a:lnTo>
                    <a:pt x="0" y="562084"/>
                  </a:lnTo>
                  <a:lnTo>
                    <a:pt x="11422" y="448780"/>
                  </a:lnTo>
                  <a:cubicBezTo>
                    <a:pt x="57550" y="223357"/>
                    <a:pt x="237839" y="46805"/>
                    <a:pt x="465220" y="618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Folded Corner 3">
            <a:extLst>
              <a:ext uri="{FF2B5EF4-FFF2-40B4-BE49-F238E27FC236}">
                <a16:creationId xmlns:a16="http://schemas.microsoft.com/office/drawing/2014/main" id="{53CC847D-FABD-B39C-3E95-F8B7A5160A1F}"/>
              </a:ext>
            </a:extLst>
          </p:cNvPr>
          <p:cNvSpPr/>
          <p:nvPr/>
        </p:nvSpPr>
        <p:spPr>
          <a:xfrm>
            <a:off x="6572808" y="1126089"/>
            <a:ext cx="4001984" cy="5045517"/>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0" i="0" dirty="0">
                <a:effectLst/>
                <a:latin typeface="Cambria" panose="02040503050406030204" pitchFamily="18" charset="0"/>
              </a:rPr>
              <a:t>Traditionally&gt; manually assess student performance</a:t>
            </a:r>
          </a:p>
          <a:p>
            <a:pPr algn="l"/>
            <a:r>
              <a:rPr lang="en-US" b="0" i="0" dirty="0">
                <a:effectLst/>
                <a:latin typeface="Cambria" panose="02040503050406030204" pitchFamily="18" charset="0"/>
              </a:rPr>
              <a:t>With </a:t>
            </a:r>
            <a:r>
              <a:rPr lang="en-US" b="0" i="0" dirty="0" err="1">
                <a:effectLst/>
                <a:latin typeface="Cambria" panose="02040503050406030204" pitchFamily="18" charset="0"/>
              </a:rPr>
              <a:t>ChatGPT</a:t>
            </a:r>
            <a:r>
              <a:rPr lang="en-US" b="0" i="0" dirty="0">
                <a:effectLst/>
                <a:latin typeface="Cambria" panose="02040503050406030204" pitchFamily="18" charset="0"/>
              </a:rPr>
              <a:t>&gt; instructors can use automated assessments to quickly and accurately evaluate student performance, allowing them to save time and focus on other aspects of instruction.</a:t>
            </a:r>
          </a:p>
        </p:txBody>
      </p:sp>
    </p:spTree>
    <p:extLst>
      <p:ext uri="{BB962C8B-B14F-4D97-AF65-F5344CB8AC3E}">
        <p14:creationId xmlns:p14="http://schemas.microsoft.com/office/powerpoint/2010/main" val="146539676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dissolve">
                                      <p:cBhvr>
                                        <p:cTn id="25" dur="500"/>
                                        <p:tgtEl>
                                          <p:spTgt spid="3">
                                            <p:txEl>
                                              <p:pRg st="6" end="6"/>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dissolv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dissolve">
                                      <p:cBhvr>
                                        <p:cTn id="33" dur="500"/>
                                        <p:tgtEl>
                                          <p:spTgt spid="3">
                                            <p:txEl>
                                              <p:pRg st="8" end="8"/>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dissolve">
                                      <p:cBhvr>
                                        <p:cTn id="36" dur="500"/>
                                        <p:tgtEl>
                                          <p:spTgt spid="3">
                                            <p:txEl>
                                              <p:pRg st="9" end="9"/>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dissolve">
                                      <p:cBhvr>
                                        <p:cTn id="39" dur="500"/>
                                        <p:tgtEl>
                                          <p:spTgt spid="3">
                                            <p:txEl>
                                              <p:pRg st="10" end="10"/>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dissolve">
                                      <p:cBhvr>
                                        <p:cTn id="42" dur="500"/>
                                        <p:tgtEl>
                                          <p:spTgt spid="3">
                                            <p:txEl>
                                              <p:pRg st="11" end="11"/>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Effect transition="in" filter="dissolve">
                                      <p:cBhvr>
                                        <p:cTn id="45" dur="500"/>
                                        <p:tgtEl>
                                          <p:spTgt spid="3">
                                            <p:txEl>
                                              <p:pRg st="12" end="12"/>
                                            </p:txEl>
                                          </p:spTgt>
                                        </p:tgtEl>
                                      </p:cBhvr>
                                    </p:animEffect>
                                  </p:childTnLst>
                                </p:cTn>
                              </p:par>
                              <p:par>
                                <p:cTn id="46" presetID="9" presetClass="entr" presetSubtype="0" fill="hold" nodeType="withEffect">
                                  <p:stCondLst>
                                    <p:cond delay="0"/>
                                  </p:stCondLst>
                                  <p:childTnLst>
                                    <p:set>
                                      <p:cBhvr>
                                        <p:cTn id="47" dur="1" fill="hold">
                                          <p:stCondLst>
                                            <p:cond delay="0"/>
                                          </p:stCondLst>
                                        </p:cTn>
                                        <p:tgtEl>
                                          <p:spTgt spid="3">
                                            <p:txEl>
                                              <p:pRg st="13" end="13"/>
                                            </p:txEl>
                                          </p:spTgt>
                                        </p:tgtEl>
                                        <p:attrNameLst>
                                          <p:attrName>style.visibility</p:attrName>
                                        </p:attrNameLst>
                                      </p:cBhvr>
                                      <p:to>
                                        <p:strVal val="visible"/>
                                      </p:to>
                                    </p:set>
                                    <p:animEffect transition="in" filter="dissolve">
                                      <p:cBhvr>
                                        <p:cTn id="48" dur="500"/>
                                        <p:tgtEl>
                                          <p:spTgt spid="3">
                                            <p:txEl>
                                              <p:pRg st="13" end="1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dissolve">
                                      <p:cBhvr>
                                        <p:cTn id="5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71B9AC6-936B-4BBA-90F9-34647AEBD6A8}"/>
              </a:ext>
            </a:extLst>
          </p:cNvPr>
          <p:cNvPicPr>
            <a:picLocks noChangeAspect="1"/>
          </p:cNvPicPr>
          <p:nvPr/>
        </p:nvPicPr>
        <p:blipFill rotWithShape="1">
          <a:blip r:embed="rId3"/>
          <a:srcRect t="11409" b="4321"/>
          <a:stretch/>
        </p:blipFill>
        <p:spPr>
          <a:xfrm>
            <a:off x="20" y="67579"/>
            <a:ext cx="12191980" cy="6857990"/>
          </a:xfrm>
          <a:prstGeom prst="rect">
            <a:avLst/>
          </a:prstGeom>
        </p:spPr>
      </p:pic>
      <p:sp useBgFill="1">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426885" y="445383"/>
            <a:ext cx="1995577" cy="7534653"/>
          </a:xfrm>
          <a:prstGeom prst="round2SameRect">
            <a:avLst>
              <a:gd name="adj1" fmla="val 9679"/>
              <a:gd name="adj2" fmla="val 400"/>
            </a:avLst>
          </a:pr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panose="02040603050505030304"/>
              <a:ea typeface="+mn-ea"/>
              <a:cs typeface="Arial"/>
              <a:sym typeface="Arial"/>
            </a:endParaRPr>
          </a:p>
        </p:txBody>
      </p:sp>
      <p:sp>
        <p:nvSpPr>
          <p:cNvPr id="2" name="Title 1">
            <a:extLst>
              <a:ext uri="{FF2B5EF4-FFF2-40B4-BE49-F238E27FC236}">
                <a16:creationId xmlns:a16="http://schemas.microsoft.com/office/drawing/2014/main" id="{F8C73110-3C65-4992-B9E7-454E40EF1C18}"/>
              </a:ext>
            </a:extLst>
          </p:cNvPr>
          <p:cNvSpPr>
            <a:spLocks noGrp="1"/>
          </p:cNvSpPr>
          <p:nvPr>
            <p:ph type="title"/>
          </p:nvPr>
        </p:nvSpPr>
        <p:spPr>
          <a:xfrm>
            <a:off x="5461682" y="3496574"/>
            <a:ext cx="6436104" cy="1138686"/>
          </a:xfrm>
        </p:spPr>
        <p:txBody>
          <a:bodyPr vert="horz" lIns="91440" tIns="45720" rIns="91440" bIns="45720" rtlCol="0" anchor="b">
            <a:normAutofit/>
          </a:bodyPr>
          <a:lstStyle/>
          <a:p>
            <a:pPr algn="l"/>
            <a:r>
              <a:rPr lang="en-US" sz="4400" dirty="0"/>
              <a:t>Part 4</a:t>
            </a:r>
          </a:p>
        </p:txBody>
      </p:sp>
      <p:sp>
        <p:nvSpPr>
          <p:cNvPr id="3" name="Content Placeholder 2">
            <a:extLst>
              <a:ext uri="{FF2B5EF4-FFF2-40B4-BE49-F238E27FC236}">
                <a16:creationId xmlns:a16="http://schemas.microsoft.com/office/drawing/2014/main" id="{3E59569C-9F9D-4806-A638-683F6D594C33}"/>
              </a:ext>
            </a:extLst>
          </p:cNvPr>
          <p:cNvSpPr>
            <a:spLocks noGrp="1"/>
          </p:cNvSpPr>
          <p:nvPr>
            <p:ph idx="1"/>
          </p:nvPr>
        </p:nvSpPr>
        <p:spPr>
          <a:xfrm>
            <a:off x="5461682" y="4548996"/>
            <a:ext cx="6436104" cy="534838"/>
          </a:xfrm>
        </p:spPr>
        <p:txBody>
          <a:bodyPr vert="horz" lIns="91440" tIns="45720" rIns="91440" bIns="45720" rtlCol="0" anchor="t">
            <a:normAutofit/>
          </a:bodyPr>
          <a:lstStyle/>
          <a:p>
            <a:pPr marL="285750" indent="-285750">
              <a:buFont typeface="Arial" panose="020B0604020202020204" pitchFamily="34" charset="0"/>
              <a:buChar char="•"/>
            </a:pPr>
            <a:r>
              <a:rPr lang="en-US" sz="1800" dirty="0" err="1">
                <a:solidFill>
                  <a:srgbClr val="00B050"/>
                </a:solidFill>
                <a:latin typeface="Cambria" panose="02040503050406030204" pitchFamily="18" charset="0"/>
                <a:ea typeface="Cambria" panose="02040503050406030204" pitchFamily="18" charset="0"/>
              </a:rPr>
              <a:t>ChatGPT</a:t>
            </a:r>
            <a:r>
              <a:rPr lang="en-US" sz="1800" dirty="0">
                <a:solidFill>
                  <a:srgbClr val="00B050"/>
                </a:solidFill>
                <a:latin typeface="Cambria" panose="02040503050406030204" pitchFamily="18" charset="0"/>
                <a:ea typeface="Cambria" panose="02040503050406030204" pitchFamily="18" charset="0"/>
              </a:rPr>
              <a:t> examples for users</a:t>
            </a:r>
          </a:p>
        </p:txBody>
      </p:sp>
    </p:spTree>
    <p:extLst>
      <p:ext uri="{BB962C8B-B14F-4D97-AF65-F5344CB8AC3E}">
        <p14:creationId xmlns:p14="http://schemas.microsoft.com/office/powerpoint/2010/main" val="71211898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F2E4D6-EF46-1C43-8F3E-3620C3C83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1CB117-389B-88A5-41A1-F90D0B383ADA}"/>
              </a:ext>
            </a:extLst>
          </p:cNvPr>
          <p:cNvSpPr>
            <a:spLocks noGrp="1"/>
          </p:cNvSpPr>
          <p:nvPr>
            <p:ph type="title"/>
          </p:nvPr>
        </p:nvSpPr>
        <p:spPr>
          <a:xfrm>
            <a:off x="565150" y="770890"/>
            <a:ext cx="7335835" cy="1268984"/>
          </a:xfrm>
        </p:spPr>
        <p:txBody>
          <a:bodyPr>
            <a:normAutofit/>
          </a:bodyPr>
          <a:lstStyle/>
          <a:p>
            <a:endParaRPr lang="en-US"/>
          </a:p>
        </p:txBody>
      </p:sp>
      <p:cxnSp>
        <p:nvCxnSpPr>
          <p:cNvPr id="11" name="Straight Connector 10">
            <a:extLst>
              <a:ext uri="{FF2B5EF4-FFF2-40B4-BE49-F238E27FC236}">
                <a16:creationId xmlns:a16="http://schemas.microsoft.com/office/drawing/2014/main" id="{65824CF1-E973-7D48-9ECB-68CF79EC0D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CA755334-CA3F-E665-B36E-C7E730302567}"/>
              </a:ext>
            </a:extLst>
          </p:cNvPr>
          <p:cNvGraphicFramePr>
            <a:graphicFrameLocks noGrp="1"/>
          </p:cNvGraphicFramePr>
          <p:nvPr>
            <p:ph idx="1"/>
            <p:extLst>
              <p:ext uri="{D42A27DB-BD31-4B8C-83A1-F6EECF244321}">
                <p14:modId xmlns:p14="http://schemas.microsoft.com/office/powerpoint/2010/main" val="3253108662"/>
              </p:ext>
            </p:extLst>
          </p:nvPr>
        </p:nvGraphicFramePr>
        <p:xfrm>
          <a:off x="967562" y="2497074"/>
          <a:ext cx="10249787" cy="32639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5147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7"/>
        <p:cNvGrpSpPr/>
        <p:nvPr/>
      </p:nvGrpSpPr>
      <p:grpSpPr>
        <a:xfrm>
          <a:off x="0" y="0"/>
          <a:ext cx="0" cy="0"/>
          <a:chOff x="0" y="0"/>
          <a:chExt cx="0" cy="0"/>
        </a:xfrm>
      </p:grpSpPr>
      <p:sp>
        <p:nvSpPr>
          <p:cNvPr id="228" name="Google Shape;228;p17"/>
          <p:cNvSpPr/>
          <p:nvPr/>
        </p:nvSpPr>
        <p:spPr>
          <a:xfrm flipH="1">
            <a:off x="2599854" y="527562"/>
            <a:ext cx="6992292" cy="5102484"/>
          </a:xfrm>
          <a:custGeom>
            <a:avLst/>
            <a:gdLst/>
            <a:ahLst/>
            <a:cxnLst/>
            <a:rect l="l" t="t" r="r" b="b"/>
            <a:pathLst>
              <a:path w="6886274" h="5025119" extrusionOk="0">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9" name="Google Shape;229;p1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30" name="Google Shape;230;p17"/>
          <p:cNvSpPr/>
          <p:nvPr/>
        </p:nvSpPr>
        <p:spPr>
          <a:xfrm flipH="1">
            <a:off x="0" y="0"/>
            <a:ext cx="5962785" cy="6858000"/>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31" name="Google Shape;231;p17"/>
          <p:cNvSpPr txBox="1">
            <a:spLocks noGrp="1"/>
          </p:cNvSpPr>
          <p:nvPr>
            <p:ph type="title"/>
          </p:nvPr>
        </p:nvSpPr>
        <p:spPr>
          <a:xfrm>
            <a:off x="166428" y="310437"/>
            <a:ext cx="5097624" cy="490016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33333"/>
              </a:buClr>
              <a:buSzPts val="3600"/>
              <a:buFont typeface="Roboto"/>
              <a:buNone/>
            </a:pPr>
            <a:r>
              <a:rPr lang="en-US" sz="3600" b="1" i="0" dirty="0">
                <a:solidFill>
                  <a:srgbClr val="333333"/>
                </a:solidFill>
                <a:latin typeface="Roboto"/>
                <a:ea typeface="Roboto"/>
                <a:cs typeface="Roboto"/>
                <a:sym typeface="Roboto"/>
              </a:rPr>
              <a:t>Calculate By </a:t>
            </a:r>
            <a:r>
              <a:rPr lang="en-US" sz="3600" b="1" i="0" dirty="0" err="1">
                <a:solidFill>
                  <a:srgbClr val="333333"/>
                </a:solidFill>
                <a:latin typeface="Roboto"/>
                <a:ea typeface="Roboto"/>
                <a:cs typeface="Roboto"/>
                <a:sym typeface="Roboto"/>
              </a:rPr>
              <a:t>ChatGPT</a:t>
            </a:r>
            <a:br>
              <a:rPr lang="en-US" sz="3600" b="1" i="0" dirty="0">
                <a:solidFill>
                  <a:srgbClr val="333333"/>
                </a:solidFill>
                <a:latin typeface="Roboto"/>
                <a:ea typeface="Roboto"/>
                <a:cs typeface="Roboto"/>
                <a:sym typeface="Roboto"/>
              </a:rPr>
            </a:br>
            <a:endParaRPr sz="4800" i="1" dirty="0"/>
          </a:p>
        </p:txBody>
      </p:sp>
      <p:pic>
        <p:nvPicPr>
          <p:cNvPr id="232" name="Google Shape;232;p17" descr="chat gtp"/>
          <p:cNvPicPr preferRelativeResize="0">
            <a:picLocks noGrp="1"/>
          </p:cNvPicPr>
          <p:nvPr>
            <p:ph type="body" idx="1"/>
          </p:nvPr>
        </p:nvPicPr>
        <p:blipFill rotWithShape="1">
          <a:blip r:embed="rId3">
            <a:alphaModFix/>
          </a:blip>
          <a:srcRect/>
          <a:stretch/>
        </p:blipFill>
        <p:spPr>
          <a:xfrm>
            <a:off x="5398755" y="310437"/>
            <a:ext cx="6327767" cy="6484008"/>
          </a:xfrm>
          <a:prstGeom prst="rect">
            <a:avLst/>
          </a:prstGeom>
          <a:noFill/>
          <a:ln>
            <a:noFill/>
          </a:ln>
        </p:spPr>
      </p:pic>
    </p:spTree>
    <p:extLst>
      <p:ext uri="{BB962C8B-B14F-4D97-AF65-F5344CB8AC3E}">
        <p14:creationId xmlns:p14="http://schemas.microsoft.com/office/powerpoint/2010/main" val="3053042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6"/>
        <p:cNvGrpSpPr/>
        <p:nvPr/>
      </p:nvGrpSpPr>
      <p:grpSpPr>
        <a:xfrm>
          <a:off x="0" y="0"/>
          <a:ext cx="0" cy="0"/>
          <a:chOff x="0" y="0"/>
          <a:chExt cx="0" cy="0"/>
        </a:xfrm>
      </p:grpSpPr>
      <p:sp>
        <p:nvSpPr>
          <p:cNvPr id="237" name="Google Shape;237;p1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38" name="Google Shape;238;p1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39" name="Google Shape;239;p18"/>
          <p:cNvSpPr/>
          <p:nvPr/>
        </p:nvSpPr>
        <p:spPr>
          <a:xfrm>
            <a:off x="4856749" y="720952"/>
            <a:ext cx="6959544" cy="5545704"/>
          </a:xfrm>
          <a:custGeom>
            <a:avLst/>
            <a:gdLst/>
            <a:ahLst/>
            <a:cxnLst/>
            <a:rect l="l" t="t" r="r" b="b"/>
            <a:pathLst>
              <a:path w="5283866" h="4210442" extrusionOk="0">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a:solidFill>
            <a:schemeClr val="accent1">
              <a:alpha val="2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40" name="Google Shape;240;p18"/>
          <p:cNvSpPr txBox="1">
            <a:spLocks noGrp="1"/>
          </p:cNvSpPr>
          <p:nvPr>
            <p:ph type="title"/>
          </p:nvPr>
        </p:nvSpPr>
        <p:spPr>
          <a:xfrm>
            <a:off x="6545179" y="1472030"/>
            <a:ext cx="3978442" cy="16319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800"/>
              <a:buFont typeface="Roboto"/>
              <a:buNone/>
            </a:pPr>
            <a:r>
              <a:rPr lang="en-US" sz="2800" b="1" i="0" dirty="0">
                <a:latin typeface="Roboto"/>
                <a:ea typeface="Roboto"/>
                <a:cs typeface="Roboto"/>
                <a:sym typeface="Roboto"/>
              </a:rPr>
              <a:t>Coding By </a:t>
            </a:r>
            <a:r>
              <a:rPr lang="en-US" sz="2800" b="1" i="0" dirty="0" err="1">
                <a:latin typeface="Roboto"/>
                <a:ea typeface="Roboto"/>
                <a:cs typeface="Roboto"/>
                <a:sym typeface="Roboto"/>
              </a:rPr>
              <a:t>ChatGPT</a:t>
            </a:r>
            <a:br>
              <a:rPr lang="en-US" sz="2800" b="1" i="0" dirty="0">
                <a:latin typeface="Roboto"/>
                <a:ea typeface="Roboto"/>
                <a:cs typeface="Roboto"/>
                <a:sym typeface="Roboto"/>
              </a:rPr>
            </a:br>
            <a:br>
              <a:rPr lang="en-US" sz="2800" b="0" i="0" dirty="0">
                <a:latin typeface="Arial"/>
                <a:ea typeface="Arial"/>
                <a:cs typeface="Arial"/>
                <a:sym typeface="Arial"/>
              </a:rPr>
            </a:br>
            <a:br>
              <a:rPr lang="en-US" sz="2800" b="0" i="0" dirty="0">
                <a:latin typeface="Arial"/>
                <a:ea typeface="Arial"/>
                <a:cs typeface="Arial"/>
                <a:sym typeface="Arial"/>
              </a:rPr>
            </a:br>
            <a:endParaRPr sz="2800" dirty="0"/>
          </a:p>
        </p:txBody>
      </p:sp>
      <p:pic>
        <p:nvPicPr>
          <p:cNvPr id="241" name="Google Shape;241;p18" descr="chat pt"/>
          <p:cNvPicPr preferRelativeResize="0"/>
          <p:nvPr/>
        </p:nvPicPr>
        <p:blipFill rotWithShape="1">
          <a:blip r:embed="rId3">
            <a:alphaModFix/>
          </a:blip>
          <a:srcRect/>
          <a:stretch/>
        </p:blipFill>
        <p:spPr>
          <a:xfrm>
            <a:off x="357370" y="416676"/>
            <a:ext cx="5903793" cy="6154256"/>
          </a:xfrm>
          <a:prstGeom prst="rect">
            <a:avLst/>
          </a:prstGeom>
          <a:noFill/>
          <a:ln>
            <a:noFill/>
          </a:ln>
        </p:spPr>
      </p:pic>
      <p:sp>
        <p:nvSpPr>
          <p:cNvPr id="242" name="Google Shape;242;p18"/>
          <p:cNvSpPr txBox="1">
            <a:spLocks noGrp="1"/>
          </p:cNvSpPr>
          <p:nvPr>
            <p:ph type="body" idx="1"/>
          </p:nvPr>
        </p:nvSpPr>
        <p:spPr>
          <a:xfrm>
            <a:off x="6545179" y="3243151"/>
            <a:ext cx="3978442" cy="2419711"/>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2000"/>
              <a:buChar char="•"/>
            </a:pPr>
            <a:br>
              <a:rPr lang="en-US" sz="2000" b="0" i="0">
                <a:latin typeface="Arial"/>
                <a:ea typeface="Arial"/>
                <a:cs typeface="Arial"/>
                <a:sym typeface="Arial"/>
              </a:rPr>
            </a:br>
            <a:endParaRPr sz="2000" b="0" i="0">
              <a:latin typeface="Arial"/>
              <a:ea typeface="Arial"/>
              <a:cs typeface="Arial"/>
              <a:sym typeface="Arial"/>
            </a:endParaRPr>
          </a:p>
          <a:p>
            <a:pPr marL="228600" lvl="0" indent="-101600" algn="l" rtl="0">
              <a:lnSpc>
                <a:spcPct val="100000"/>
              </a:lnSpc>
              <a:spcBef>
                <a:spcPts val="1000"/>
              </a:spcBef>
              <a:spcAft>
                <a:spcPts val="0"/>
              </a:spcAft>
              <a:buClr>
                <a:schemeClr val="dk1"/>
              </a:buClr>
              <a:buSzPts val="2000"/>
              <a:buNone/>
            </a:pPr>
            <a:endParaRPr sz="2000"/>
          </a:p>
        </p:txBody>
      </p:sp>
    </p:spTree>
    <p:extLst>
      <p:ext uri="{BB962C8B-B14F-4D97-AF65-F5344CB8AC3E}">
        <p14:creationId xmlns:p14="http://schemas.microsoft.com/office/powerpoint/2010/main" val="711297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6">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CPU with binary numbers and blueprint">
            <a:extLst>
              <a:ext uri="{FF2B5EF4-FFF2-40B4-BE49-F238E27FC236}">
                <a16:creationId xmlns:a16="http://schemas.microsoft.com/office/drawing/2014/main" id="{E1A13B0F-377C-A66B-BA4A-745F4731EA9B}"/>
              </a:ext>
            </a:extLst>
          </p:cNvPr>
          <p:cNvPicPr>
            <a:picLocks noChangeAspect="1"/>
          </p:cNvPicPr>
          <p:nvPr/>
        </p:nvPicPr>
        <p:blipFill rotWithShape="1">
          <a:blip r:embed="rId2"/>
          <a:srcRect l="31839" t="6484" r="1670" b="-1"/>
          <a:stretch/>
        </p:blipFill>
        <p:spPr>
          <a:xfrm>
            <a:off x="20" y="10"/>
            <a:ext cx="8668492" cy="6857990"/>
          </a:xfrm>
          <a:prstGeom prst="rect">
            <a:avLst/>
          </a:prstGeom>
        </p:spPr>
      </p:pic>
      <p:sp>
        <p:nvSpPr>
          <p:cNvPr id="24" name="Rectangle 18">
            <a:extLst>
              <a:ext uri="{FF2B5EF4-FFF2-40B4-BE49-F238E27FC236}">
                <a16:creationId xmlns:a16="http://schemas.microsoft.com/office/drawing/2014/main" id="{284781B9-12CB-45C3-907A-9ED93FF72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FE80CEE-5862-AE67-ADDC-4A846BB36420}"/>
              </a:ext>
            </a:extLst>
          </p:cNvPr>
          <p:cNvSpPr>
            <a:spLocks noGrp="1"/>
          </p:cNvSpPr>
          <p:nvPr>
            <p:ph type="title"/>
          </p:nvPr>
        </p:nvSpPr>
        <p:spPr>
          <a:xfrm>
            <a:off x="8370470" y="1161288"/>
            <a:ext cx="3438144" cy="1124712"/>
          </a:xfrm>
        </p:spPr>
        <p:txBody>
          <a:bodyPr anchor="b">
            <a:normAutofit/>
          </a:bodyPr>
          <a:lstStyle/>
          <a:p>
            <a:r>
              <a:rPr lang="en-US" sz="2800" b="1" i="0" dirty="0">
                <a:effectLst/>
                <a:latin typeface="Garamond" panose="02020404030301010803" pitchFamily="18" charset="0"/>
              </a:rPr>
              <a:t>David Autor (M.I.T. economist):</a:t>
            </a:r>
            <a:endParaRPr lang="en-US" sz="2800" dirty="0"/>
          </a:p>
        </p:txBody>
      </p:sp>
      <p:sp>
        <p:nvSpPr>
          <p:cNvPr id="21"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7DAB9FC-9499-A1F3-33CB-A0AF2F7CB3CE}"/>
              </a:ext>
            </a:extLst>
          </p:cNvPr>
          <p:cNvSpPr>
            <a:spLocks noGrp="1"/>
          </p:cNvSpPr>
          <p:nvPr>
            <p:ph idx="1"/>
          </p:nvPr>
        </p:nvSpPr>
        <p:spPr>
          <a:xfrm>
            <a:off x="8370470" y="2718054"/>
            <a:ext cx="3438906" cy="3207258"/>
          </a:xfrm>
        </p:spPr>
        <p:txBody>
          <a:bodyPr anchor="t">
            <a:normAutofit/>
          </a:bodyPr>
          <a:lstStyle/>
          <a:p>
            <a:pPr marL="0" indent="0" algn="ctr">
              <a:buNone/>
            </a:pPr>
            <a:r>
              <a:rPr lang="en-US" sz="1700" b="1" i="0" dirty="0">
                <a:effectLst/>
                <a:latin typeface="Garamond" panose="02020404030301010803" pitchFamily="18" charset="0"/>
              </a:rPr>
              <a:t>“Before, computers were powerful, but they simply and robotically did what people programmed them to do.” Generative artificial intelligence, on the other hand, is “adaptive, it learns and is capable of flexible problem solving.”</a:t>
            </a:r>
            <a:endParaRPr lang="en-US" sz="1700" b="1" dirty="0">
              <a:latin typeface="Garamond" panose="02020404030301010803" pitchFamily="18" charset="0"/>
            </a:endParaRPr>
          </a:p>
        </p:txBody>
      </p:sp>
      <p:sp>
        <p:nvSpPr>
          <p:cNvPr id="4" name="Horizontal Scroll 3">
            <a:extLst>
              <a:ext uri="{FF2B5EF4-FFF2-40B4-BE49-F238E27FC236}">
                <a16:creationId xmlns:a16="http://schemas.microsoft.com/office/drawing/2014/main" id="{188F8923-9788-02AC-789D-FE25F9AF567E}"/>
              </a:ext>
            </a:extLst>
          </p:cNvPr>
          <p:cNvSpPr/>
          <p:nvPr/>
        </p:nvSpPr>
        <p:spPr>
          <a:xfrm>
            <a:off x="1066965" y="2443480"/>
            <a:ext cx="5509131" cy="1297305"/>
          </a:xfrm>
          <a:prstGeom prst="horizontalScrol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ChatGPT</a:t>
            </a:r>
            <a:r>
              <a:rPr lang="en-US" dirty="0"/>
              <a:t>: A revolution in usefulness!</a:t>
            </a:r>
          </a:p>
        </p:txBody>
      </p:sp>
    </p:spTree>
    <p:extLst>
      <p:ext uri="{BB962C8B-B14F-4D97-AF65-F5344CB8AC3E}">
        <p14:creationId xmlns:p14="http://schemas.microsoft.com/office/powerpoint/2010/main" val="4165093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6"/>
        <p:cNvGrpSpPr/>
        <p:nvPr/>
      </p:nvGrpSpPr>
      <p:grpSpPr>
        <a:xfrm>
          <a:off x="0" y="0"/>
          <a:ext cx="0" cy="0"/>
          <a:chOff x="0" y="0"/>
          <a:chExt cx="0" cy="0"/>
        </a:xfrm>
      </p:grpSpPr>
      <p:sp>
        <p:nvSpPr>
          <p:cNvPr id="247" name="Google Shape;247;p19"/>
          <p:cNvSpPr/>
          <p:nvPr/>
        </p:nvSpPr>
        <p:spPr>
          <a:xfrm flipH="1">
            <a:off x="2599854" y="527562"/>
            <a:ext cx="6992292" cy="5102484"/>
          </a:xfrm>
          <a:custGeom>
            <a:avLst/>
            <a:gdLst/>
            <a:ahLst/>
            <a:cxnLst/>
            <a:rect l="l" t="t" r="r" b="b"/>
            <a:pathLst>
              <a:path w="6886274" h="5025119" extrusionOk="0">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48" name="Google Shape;248;p19"/>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49" name="Google Shape;249;p19"/>
          <p:cNvSpPr/>
          <p:nvPr/>
        </p:nvSpPr>
        <p:spPr>
          <a:xfrm flipH="1">
            <a:off x="0" y="0"/>
            <a:ext cx="5962785" cy="6858000"/>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50" name="Google Shape;250;p19"/>
          <p:cNvSpPr txBox="1">
            <a:spLocks noGrp="1"/>
          </p:cNvSpPr>
          <p:nvPr>
            <p:ph type="title"/>
          </p:nvPr>
        </p:nvSpPr>
        <p:spPr>
          <a:xfrm>
            <a:off x="643468" y="643467"/>
            <a:ext cx="4620584" cy="45671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Century Gothic"/>
              <a:buNone/>
            </a:pPr>
            <a:r>
              <a:rPr lang="en-US" sz="4800" b="1" i="1" dirty="0"/>
              <a:t>Poem By </a:t>
            </a:r>
            <a:r>
              <a:rPr lang="en-US" sz="4800" b="1" i="1" dirty="0" err="1"/>
              <a:t>ChatGPT</a:t>
            </a:r>
            <a:br>
              <a:rPr lang="en-US" sz="4800" b="1" i="1" dirty="0"/>
            </a:br>
            <a:br>
              <a:rPr lang="en-US" sz="4800" b="0" i="1" dirty="0"/>
            </a:br>
            <a:br>
              <a:rPr lang="en-US" sz="4800" b="0" i="1" dirty="0"/>
            </a:br>
            <a:endParaRPr sz="4800" i="1" dirty="0"/>
          </a:p>
        </p:txBody>
      </p:sp>
      <p:pic>
        <p:nvPicPr>
          <p:cNvPr id="251" name="Google Shape;251;p19" descr="chatgtp"/>
          <p:cNvPicPr preferRelativeResize="0">
            <a:picLocks noGrp="1"/>
          </p:cNvPicPr>
          <p:nvPr>
            <p:ph type="body" idx="1"/>
          </p:nvPr>
        </p:nvPicPr>
        <p:blipFill rotWithShape="1">
          <a:blip r:embed="rId3">
            <a:alphaModFix/>
          </a:blip>
          <a:srcRect/>
          <a:stretch/>
        </p:blipFill>
        <p:spPr>
          <a:xfrm>
            <a:off x="5264052" y="647800"/>
            <a:ext cx="6419291" cy="5296444"/>
          </a:xfrm>
          <a:prstGeom prst="rect">
            <a:avLst/>
          </a:prstGeom>
          <a:noFill/>
          <a:ln>
            <a:noFill/>
          </a:ln>
        </p:spPr>
      </p:pic>
    </p:spTree>
    <p:extLst>
      <p:ext uri="{BB962C8B-B14F-4D97-AF65-F5344CB8AC3E}">
        <p14:creationId xmlns:p14="http://schemas.microsoft.com/office/powerpoint/2010/main" val="474096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95109-B451-2C9C-76D8-1D00DC20FDB8}"/>
              </a:ext>
            </a:extLst>
          </p:cNvPr>
          <p:cNvSpPr>
            <a:spLocks noGrp="1"/>
          </p:cNvSpPr>
          <p:nvPr>
            <p:ph type="title"/>
          </p:nvPr>
        </p:nvSpPr>
        <p:spPr/>
        <p:txBody>
          <a:bodyPr>
            <a:normAutofit/>
          </a:bodyPr>
          <a:lstStyle/>
          <a:p>
            <a:r>
              <a:rPr lang="en-US" sz="2200" dirty="0"/>
              <a:t>Shiva&gt; </a:t>
            </a:r>
            <a:r>
              <a:rPr lang="en-US" sz="2200" b="1" dirty="0"/>
              <a:t>In Farsi/Persian (for the Persian new year), write a short poem for my parents</a:t>
            </a:r>
            <a:endParaRPr lang="en-US" sz="2200" dirty="0"/>
          </a:p>
        </p:txBody>
      </p:sp>
      <p:pic>
        <p:nvPicPr>
          <p:cNvPr id="4" name="Content Placeholder 3">
            <a:extLst>
              <a:ext uri="{FF2B5EF4-FFF2-40B4-BE49-F238E27FC236}">
                <a16:creationId xmlns:a16="http://schemas.microsoft.com/office/drawing/2014/main" id="{D46FB0E3-55F6-E3BE-91C7-AF001D6EDF6E}"/>
              </a:ext>
            </a:extLst>
          </p:cNvPr>
          <p:cNvPicPr>
            <a:picLocks noGrp="1" noChangeAspect="1"/>
          </p:cNvPicPr>
          <p:nvPr>
            <p:ph idx="1"/>
          </p:nvPr>
        </p:nvPicPr>
        <p:blipFill>
          <a:blip r:embed="rId3"/>
          <a:stretch>
            <a:fillRect/>
          </a:stretch>
        </p:blipFill>
        <p:spPr>
          <a:xfrm>
            <a:off x="708687" y="1816203"/>
            <a:ext cx="2939902" cy="3600450"/>
          </a:xfrm>
          <a:prstGeom prst="rect">
            <a:avLst/>
          </a:prstGeom>
        </p:spPr>
      </p:pic>
    </p:spTree>
    <p:extLst>
      <p:ext uri="{BB962C8B-B14F-4D97-AF65-F5344CB8AC3E}">
        <p14:creationId xmlns:p14="http://schemas.microsoft.com/office/powerpoint/2010/main" val="2611939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
        <p:cNvGrpSpPr/>
        <p:nvPr/>
      </p:nvGrpSpPr>
      <p:grpSpPr>
        <a:xfrm>
          <a:off x="0" y="0"/>
          <a:ext cx="0" cy="0"/>
          <a:chOff x="0" y="0"/>
          <a:chExt cx="0" cy="0"/>
        </a:xfrm>
      </p:grpSpPr>
      <p:sp>
        <p:nvSpPr>
          <p:cNvPr id="266" name="Google Shape;266;p2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67" name="Google Shape;267;p21"/>
          <p:cNvSpPr/>
          <p:nvPr/>
        </p:nvSpPr>
        <p:spPr>
          <a:xfrm flipH="1">
            <a:off x="0" y="0"/>
            <a:ext cx="5962785" cy="6858000"/>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68" name="Google Shape;268;p21"/>
          <p:cNvSpPr txBox="1">
            <a:spLocks noGrp="1"/>
          </p:cNvSpPr>
          <p:nvPr>
            <p:ph type="title"/>
          </p:nvPr>
        </p:nvSpPr>
        <p:spPr>
          <a:xfrm>
            <a:off x="838201" y="643467"/>
            <a:ext cx="3888526" cy="180052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entury Gothic"/>
              <a:buNone/>
            </a:pPr>
            <a:r>
              <a:rPr lang="en-US"/>
              <a:t>History</a:t>
            </a:r>
            <a:endParaRPr/>
          </a:p>
        </p:txBody>
      </p:sp>
      <p:sp>
        <p:nvSpPr>
          <p:cNvPr id="269" name="Google Shape;269;p21"/>
          <p:cNvSpPr txBox="1">
            <a:spLocks noGrp="1"/>
          </p:cNvSpPr>
          <p:nvPr>
            <p:ph type="body" idx="1"/>
          </p:nvPr>
        </p:nvSpPr>
        <p:spPr>
          <a:xfrm>
            <a:off x="838201" y="2623381"/>
            <a:ext cx="3888528" cy="3553581"/>
          </a:xfrm>
          <a:prstGeom prst="rect">
            <a:avLst/>
          </a:prstGeom>
          <a:noFill/>
          <a:ln>
            <a:noFill/>
          </a:ln>
        </p:spPr>
        <p:txBody>
          <a:bodyPr spcFirstLastPara="1" wrap="square" lIns="91425" tIns="45700" rIns="91425" bIns="45700" anchor="t" anchorCtr="0">
            <a:normAutofit/>
          </a:bodyPr>
          <a:lstStyle/>
          <a:p>
            <a:pPr marL="228600" lvl="0" indent="-101600" algn="l" rtl="0">
              <a:lnSpc>
                <a:spcPct val="100000"/>
              </a:lnSpc>
              <a:spcBef>
                <a:spcPts val="0"/>
              </a:spcBef>
              <a:spcAft>
                <a:spcPts val="0"/>
              </a:spcAft>
              <a:buClr>
                <a:schemeClr val="dk1"/>
              </a:buClr>
              <a:buSzPts val="2000"/>
              <a:buNone/>
            </a:pPr>
            <a:endParaRPr sz="2000"/>
          </a:p>
        </p:txBody>
      </p:sp>
      <p:pic>
        <p:nvPicPr>
          <p:cNvPr id="270" name="Google Shape;270;p21"/>
          <p:cNvPicPr preferRelativeResize="0"/>
          <p:nvPr/>
        </p:nvPicPr>
        <p:blipFill rotWithShape="1">
          <a:blip r:embed="rId3">
            <a:alphaModFix/>
          </a:blip>
          <a:srcRect/>
          <a:stretch/>
        </p:blipFill>
        <p:spPr>
          <a:xfrm>
            <a:off x="5014913" y="861542"/>
            <a:ext cx="6562195" cy="5134915"/>
          </a:xfrm>
          <a:prstGeom prst="rect">
            <a:avLst/>
          </a:prstGeom>
          <a:noFill/>
          <a:ln>
            <a:noFill/>
          </a:ln>
        </p:spPr>
      </p:pic>
    </p:spTree>
    <p:extLst>
      <p:ext uri="{BB962C8B-B14F-4D97-AF65-F5344CB8AC3E}">
        <p14:creationId xmlns:p14="http://schemas.microsoft.com/office/powerpoint/2010/main" val="2689114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89AA9-CCC8-8B76-2A65-CB40E96AFA2A}"/>
              </a:ext>
            </a:extLst>
          </p:cNvPr>
          <p:cNvSpPr>
            <a:spLocks noGrp="1"/>
          </p:cNvSpPr>
          <p:nvPr>
            <p:ph type="title"/>
          </p:nvPr>
        </p:nvSpPr>
        <p:spPr>
          <a:xfrm>
            <a:off x="2843784" y="1572768"/>
            <a:ext cx="6501384" cy="4096512"/>
          </a:xfrm>
        </p:spPr>
        <p:txBody>
          <a:bodyPr wrap="square" anchor="ctr">
            <a:normAutofit/>
          </a:bodyPr>
          <a:lstStyle/>
          <a:p>
            <a:r>
              <a:rPr lang="en-US" dirty="0" err="1"/>
              <a:t>ChatGPT</a:t>
            </a:r>
            <a:r>
              <a:rPr lang="en-US" dirty="0"/>
              <a:t> in language instruction</a:t>
            </a:r>
          </a:p>
        </p:txBody>
      </p:sp>
    </p:spTree>
    <p:extLst>
      <p:ext uri="{BB962C8B-B14F-4D97-AF65-F5344CB8AC3E}">
        <p14:creationId xmlns:p14="http://schemas.microsoft.com/office/powerpoint/2010/main" val="1746572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7F2E4D6-EF46-1C43-8F3E-3620C3C83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F72F02-7771-B968-0568-3DEB6D683F95}"/>
              </a:ext>
            </a:extLst>
          </p:cNvPr>
          <p:cNvSpPr>
            <a:spLocks noGrp="1"/>
          </p:cNvSpPr>
          <p:nvPr>
            <p:ph type="title"/>
          </p:nvPr>
        </p:nvSpPr>
        <p:spPr>
          <a:xfrm>
            <a:off x="565150" y="2485898"/>
            <a:ext cx="3608387" cy="3395472"/>
          </a:xfrm>
        </p:spPr>
        <p:txBody>
          <a:bodyPr anchor="b">
            <a:normAutofit/>
          </a:bodyPr>
          <a:lstStyle/>
          <a:p>
            <a:r>
              <a:rPr lang="en-US"/>
              <a:t>Rules of Thumb for Genders</a:t>
            </a:r>
            <a:endParaRPr lang="en-US" dirty="0"/>
          </a:p>
        </p:txBody>
      </p:sp>
      <p:grpSp>
        <p:nvGrpSpPr>
          <p:cNvPr id="12" name="Group 11">
            <a:extLst>
              <a:ext uri="{FF2B5EF4-FFF2-40B4-BE49-F238E27FC236}">
                <a16:creationId xmlns:a16="http://schemas.microsoft.com/office/drawing/2014/main" id="{05ADD15B-C747-D340-BF8A-A1DD2A6A9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4677439"/>
            <a:chOff x="10290315" y="0"/>
            <a:chExt cx="1901686" cy="4677439"/>
          </a:xfrm>
        </p:grpSpPr>
        <p:sp>
          <p:nvSpPr>
            <p:cNvPr id="48" name="Freeform 53">
              <a:extLst>
                <a:ext uri="{FF2B5EF4-FFF2-40B4-BE49-F238E27FC236}">
                  <a16:creationId xmlns:a16="http://schemas.microsoft.com/office/drawing/2014/main" id="{0B0B662E-0152-FD4E-B468-3F3593C15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55">
              <a:extLst>
                <a:ext uri="{FF2B5EF4-FFF2-40B4-BE49-F238E27FC236}">
                  <a16:creationId xmlns:a16="http://schemas.microsoft.com/office/drawing/2014/main" id="{81BFFC99-6B9D-F240-BD39-160F4C5735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57">
              <a:extLst>
                <a:ext uri="{FF2B5EF4-FFF2-40B4-BE49-F238E27FC236}">
                  <a16:creationId xmlns:a16="http://schemas.microsoft.com/office/drawing/2014/main" id="{4DC6AEB9-EEFF-D243-AEE2-42D0F9E53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8">
              <a:extLst>
                <a:ext uri="{FF2B5EF4-FFF2-40B4-BE49-F238E27FC236}">
                  <a16:creationId xmlns:a16="http://schemas.microsoft.com/office/drawing/2014/main" id="{D89DA958-651D-0049-A549-A9D22E494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52" name="Straight Connector 17">
            <a:extLst>
              <a:ext uri="{FF2B5EF4-FFF2-40B4-BE49-F238E27FC236}">
                <a16:creationId xmlns:a16="http://schemas.microsoft.com/office/drawing/2014/main" id="{1FE039F1-6D47-C642-B506-452A83B0AB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6" name="Google Shape;172;p8">
            <a:extLst>
              <a:ext uri="{FF2B5EF4-FFF2-40B4-BE49-F238E27FC236}">
                <a16:creationId xmlns:a16="http://schemas.microsoft.com/office/drawing/2014/main" id="{38B897AA-7A8E-9CED-F081-30DA562B5345}"/>
              </a:ext>
            </a:extLst>
          </p:cNvPr>
          <p:cNvGraphicFramePr>
            <a:graphicFrameLocks noGrp="1"/>
          </p:cNvGraphicFramePr>
          <p:nvPr>
            <p:ph idx="1"/>
            <p:extLst>
              <p:ext uri="{D42A27DB-BD31-4B8C-83A1-F6EECF244321}">
                <p14:modId xmlns:p14="http://schemas.microsoft.com/office/powerpoint/2010/main" val="1283180434"/>
              </p:ext>
            </p:extLst>
          </p:nvPr>
        </p:nvGraphicFramePr>
        <p:xfrm>
          <a:off x="5224243" y="685667"/>
          <a:ext cx="6316267" cy="50771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1036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B46B8FB-F6A2-5F47-A6CD-A7E17E6927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1388" y="0"/>
            <a:ext cx="5990612" cy="6858001"/>
            <a:chOff x="6201388" y="0"/>
            <a:chExt cx="5990612" cy="6858001"/>
          </a:xfrm>
        </p:grpSpPr>
        <p:sp>
          <p:nvSpPr>
            <p:cNvPr id="10" name="Oval 9">
              <a:extLst>
                <a:ext uri="{FF2B5EF4-FFF2-40B4-BE49-F238E27FC236}">
                  <a16:creationId xmlns:a16="http://schemas.microsoft.com/office/drawing/2014/main" id="{419BDE93-3EC2-4E4D-BC0B-417378F49E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6">
              <a:extLst>
                <a:ext uri="{FF2B5EF4-FFF2-40B4-BE49-F238E27FC236}">
                  <a16:creationId xmlns:a16="http://schemas.microsoft.com/office/drawing/2014/main" id="{FE21F82F-1EE5-8240-97F8-387DF0253F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48">
              <a:extLst>
                <a:ext uri="{FF2B5EF4-FFF2-40B4-BE49-F238E27FC236}">
                  <a16:creationId xmlns:a16="http://schemas.microsoft.com/office/drawing/2014/main" id="{AE1903E3-6B5F-6B4C-9A1F-62628A050A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F7C55863-3B37-0743-B001-1A970033FB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32B4C24-3A58-924C-B79A-D961EF7C2C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1EF52E0-D2CF-544F-93A6-4D7B45A048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63">
              <a:extLst>
                <a:ext uri="{FF2B5EF4-FFF2-40B4-BE49-F238E27FC236}">
                  <a16:creationId xmlns:a16="http://schemas.microsoft.com/office/drawing/2014/main" id="{6966CFE5-1C8C-2E4F-9B2D-A8438F5A53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64">
              <a:extLst>
                <a:ext uri="{FF2B5EF4-FFF2-40B4-BE49-F238E27FC236}">
                  <a16:creationId xmlns:a16="http://schemas.microsoft.com/office/drawing/2014/main" id="{9FD29EF3-A5B2-554A-A307-6BE1BCE8A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a:extLst>
                <a:ext uri="{FF2B5EF4-FFF2-40B4-BE49-F238E27FC236}">
                  <a16:creationId xmlns:a16="http://schemas.microsoft.com/office/drawing/2014/main" id="{AC1ECAD8-0CF2-934D-AA1E-C108208CD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B14DED1-3A58-8C4D-902E-2A9F34043F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5D65157-5719-0341-A807-A8956595F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7F23F74-B777-2A4C-8EF9-E798880D5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70">
              <a:extLst>
                <a:ext uri="{FF2B5EF4-FFF2-40B4-BE49-F238E27FC236}">
                  <a16:creationId xmlns:a16="http://schemas.microsoft.com/office/drawing/2014/main" id="{E3B9A050-0AE1-1D4B-A2AC-6EEF64B106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71">
              <a:extLst>
                <a:ext uri="{FF2B5EF4-FFF2-40B4-BE49-F238E27FC236}">
                  <a16:creationId xmlns:a16="http://schemas.microsoft.com/office/drawing/2014/main" id="{C424FE38-F803-8D47-BF56-1B18EC2B1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Oval 23">
              <a:extLst>
                <a:ext uri="{FF2B5EF4-FFF2-40B4-BE49-F238E27FC236}">
                  <a16:creationId xmlns:a16="http://schemas.microsoft.com/office/drawing/2014/main" id="{E37187F2-9212-0641-97D0-1ACD50B74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760C651-2AC4-564E-BEAA-AB7FAFE7F7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8B0A1B8-5BA3-3548-9511-B4904D052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75">
              <a:extLst>
                <a:ext uri="{FF2B5EF4-FFF2-40B4-BE49-F238E27FC236}">
                  <a16:creationId xmlns:a16="http://schemas.microsoft.com/office/drawing/2014/main" id="{424CD779-EE9A-214D-9488-767327E373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76">
              <a:extLst>
                <a:ext uri="{FF2B5EF4-FFF2-40B4-BE49-F238E27FC236}">
                  <a16:creationId xmlns:a16="http://schemas.microsoft.com/office/drawing/2014/main" id="{630D08C6-9EFB-8540-875F-2A55DED2A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77">
              <a:extLst>
                <a:ext uri="{FF2B5EF4-FFF2-40B4-BE49-F238E27FC236}">
                  <a16:creationId xmlns:a16="http://schemas.microsoft.com/office/drawing/2014/main" id="{D7E8DA86-1294-4641-9C52-6E15315064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78">
              <a:extLst>
                <a:ext uri="{FF2B5EF4-FFF2-40B4-BE49-F238E27FC236}">
                  <a16:creationId xmlns:a16="http://schemas.microsoft.com/office/drawing/2014/main" id="{011063C9-2A43-3348-A018-F27FACAA77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79">
              <a:extLst>
                <a:ext uri="{FF2B5EF4-FFF2-40B4-BE49-F238E27FC236}">
                  <a16:creationId xmlns:a16="http://schemas.microsoft.com/office/drawing/2014/main" id="{EE85C7DE-D965-244F-BD95-3A05FF4AAC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80">
              <a:extLst>
                <a:ext uri="{FF2B5EF4-FFF2-40B4-BE49-F238E27FC236}">
                  <a16:creationId xmlns:a16="http://schemas.microsoft.com/office/drawing/2014/main" id="{315A1389-149A-3342-A863-637D42FDB2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81">
              <a:extLst>
                <a:ext uri="{FF2B5EF4-FFF2-40B4-BE49-F238E27FC236}">
                  <a16:creationId xmlns:a16="http://schemas.microsoft.com/office/drawing/2014/main" id="{B149CC6F-B6C6-BE46-B451-1BF7D47A89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35" name="Straight Connector 34">
            <a:extLst>
              <a:ext uri="{FF2B5EF4-FFF2-40B4-BE49-F238E27FC236}">
                <a16:creationId xmlns:a16="http://schemas.microsoft.com/office/drawing/2014/main" id="{D33A3282-0389-C547-8CA6-7F3E7F27B3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37" name="Rectangle 36">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AE8BCF-EF98-A24D-87F3-F547EB85D34C}"/>
              </a:ext>
            </a:extLst>
          </p:cNvPr>
          <p:cNvSpPr>
            <a:spLocks noGrp="1"/>
          </p:cNvSpPr>
          <p:nvPr>
            <p:ph type="title"/>
          </p:nvPr>
        </p:nvSpPr>
        <p:spPr>
          <a:xfrm>
            <a:off x="565150" y="768334"/>
            <a:ext cx="4134537" cy="2866405"/>
          </a:xfrm>
        </p:spPr>
        <p:txBody>
          <a:bodyPr vert="horz" lIns="91440" tIns="45720" rIns="91440" bIns="45720" rtlCol="0" anchor="t">
            <a:normAutofit/>
          </a:bodyPr>
          <a:lstStyle/>
          <a:p>
            <a:r>
              <a:rPr lang="en-US" sz="5000" dirty="0"/>
              <a:t>Accusative Prepositions</a:t>
            </a:r>
          </a:p>
        </p:txBody>
      </p:sp>
      <p:grpSp>
        <p:nvGrpSpPr>
          <p:cNvPr id="39" name="Group 38">
            <a:extLst>
              <a:ext uri="{FF2B5EF4-FFF2-40B4-BE49-F238E27FC236}">
                <a16:creationId xmlns:a16="http://schemas.microsoft.com/office/drawing/2014/main" id="{665B630C-8A26-BF40-AD00-AAAB3F8DFB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4677439"/>
            <a:chOff x="10290315" y="0"/>
            <a:chExt cx="1901686" cy="4677439"/>
          </a:xfrm>
        </p:grpSpPr>
        <p:sp>
          <p:nvSpPr>
            <p:cNvPr id="40" name="Freeform 85">
              <a:extLst>
                <a:ext uri="{FF2B5EF4-FFF2-40B4-BE49-F238E27FC236}">
                  <a16:creationId xmlns:a16="http://schemas.microsoft.com/office/drawing/2014/main" id="{47332152-49D9-5F42-9522-9424EDC70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87">
              <a:extLst>
                <a:ext uri="{FF2B5EF4-FFF2-40B4-BE49-F238E27FC236}">
                  <a16:creationId xmlns:a16="http://schemas.microsoft.com/office/drawing/2014/main" id="{60C97C94-6942-C048-8F6F-55E05CBA1A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89">
              <a:extLst>
                <a:ext uri="{FF2B5EF4-FFF2-40B4-BE49-F238E27FC236}">
                  <a16:creationId xmlns:a16="http://schemas.microsoft.com/office/drawing/2014/main" id="{BD92967A-BFB2-E441-AC07-5997DDDD5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100">
              <a:extLst>
                <a:ext uri="{FF2B5EF4-FFF2-40B4-BE49-F238E27FC236}">
                  <a16:creationId xmlns:a16="http://schemas.microsoft.com/office/drawing/2014/main" id="{DC25488D-5181-EC40-A6AC-862FC3787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45" name="Straight Connector 44">
            <a:extLst>
              <a:ext uri="{FF2B5EF4-FFF2-40B4-BE49-F238E27FC236}">
                <a16:creationId xmlns:a16="http://schemas.microsoft.com/office/drawing/2014/main" id="{EEA70831-9A8D-3B4D-8EA5-EE32F93E94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413453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Google Shape;178;p9">
            <a:extLst>
              <a:ext uri="{FF2B5EF4-FFF2-40B4-BE49-F238E27FC236}">
                <a16:creationId xmlns:a16="http://schemas.microsoft.com/office/drawing/2014/main" id="{2C8373ED-DF0D-19CA-85B4-0DD2E1449DFD}"/>
              </a:ext>
            </a:extLst>
          </p:cNvPr>
          <p:cNvGraphicFramePr/>
          <p:nvPr>
            <p:extLst>
              <p:ext uri="{D42A27DB-BD31-4B8C-83A1-F6EECF244321}">
                <p14:modId xmlns:p14="http://schemas.microsoft.com/office/powerpoint/2010/main" val="2520729023"/>
              </p:ext>
            </p:extLst>
          </p:nvPr>
        </p:nvGraphicFramePr>
        <p:xfrm>
          <a:off x="5264837" y="1032631"/>
          <a:ext cx="6272274" cy="4784093"/>
        </p:xfrm>
        <a:graphic>
          <a:graphicData uri="http://schemas.openxmlformats.org/drawingml/2006/table">
            <a:tbl>
              <a:tblPr firstRow="1" bandRow="1">
                <a:solidFill>
                  <a:schemeClr val="bg1"/>
                </a:solidFill>
              </a:tblPr>
              <a:tblGrid>
                <a:gridCol w="2094756">
                  <a:extLst>
                    <a:ext uri="{9D8B030D-6E8A-4147-A177-3AD203B41FA5}">
                      <a16:colId xmlns:a16="http://schemas.microsoft.com/office/drawing/2014/main" val="20000"/>
                    </a:ext>
                  </a:extLst>
                </a:gridCol>
                <a:gridCol w="1704077">
                  <a:extLst>
                    <a:ext uri="{9D8B030D-6E8A-4147-A177-3AD203B41FA5}">
                      <a16:colId xmlns:a16="http://schemas.microsoft.com/office/drawing/2014/main" val="20001"/>
                    </a:ext>
                  </a:extLst>
                </a:gridCol>
                <a:gridCol w="2473441">
                  <a:extLst>
                    <a:ext uri="{9D8B030D-6E8A-4147-A177-3AD203B41FA5}">
                      <a16:colId xmlns:a16="http://schemas.microsoft.com/office/drawing/2014/main" val="20002"/>
                    </a:ext>
                  </a:extLst>
                </a:gridCol>
              </a:tblGrid>
              <a:tr h="457161">
                <a:tc>
                  <a:txBody>
                    <a:bodyPr/>
                    <a:lstStyle/>
                    <a:p>
                      <a:pPr marL="0" marR="0" lvl="0" indent="0" algn="l" rtl="0">
                        <a:spcBef>
                          <a:spcPts val="0"/>
                        </a:spcBef>
                        <a:spcAft>
                          <a:spcPts val="0"/>
                        </a:spcAft>
                        <a:buClr>
                          <a:schemeClr val="dk1"/>
                        </a:buClr>
                        <a:buSzPts val="1600"/>
                        <a:buFont typeface="Century Gothic"/>
                        <a:buNone/>
                      </a:pPr>
                      <a:r>
                        <a:rPr lang="en-US" sz="1500" b="0" u="none" strike="noStrike" cap="none" spc="0">
                          <a:solidFill>
                            <a:schemeClr val="bg1"/>
                          </a:solidFill>
                        </a:rPr>
                        <a:t>Preposition</a:t>
                      </a:r>
                      <a:endParaRPr sz="1500" b="0" u="none" strike="noStrike" cap="none" spc="0">
                        <a:solidFill>
                          <a:schemeClr val="bg1"/>
                        </a:solidFill>
                      </a:endParaRPr>
                    </a:p>
                  </a:txBody>
                  <a:tcPr marL="125558" marR="55374" marT="96583" marB="96583"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a:txBody>
                    <a:bodyPr/>
                    <a:lstStyle/>
                    <a:p>
                      <a:pPr marL="0" marR="0" lvl="0" indent="0" algn="l" rtl="0">
                        <a:spcBef>
                          <a:spcPts val="0"/>
                        </a:spcBef>
                        <a:spcAft>
                          <a:spcPts val="0"/>
                        </a:spcAft>
                        <a:buClr>
                          <a:schemeClr val="dk1"/>
                        </a:buClr>
                        <a:buSzPts val="1600"/>
                        <a:buFont typeface="Century Gothic"/>
                        <a:buNone/>
                      </a:pPr>
                      <a:r>
                        <a:rPr lang="en-US" sz="1500" b="0" u="none" strike="noStrike" cap="none" spc="0">
                          <a:solidFill>
                            <a:schemeClr val="bg1"/>
                          </a:solidFill>
                        </a:rPr>
                        <a:t>Meaning</a:t>
                      </a:r>
                      <a:endParaRPr sz="1500" b="0" u="none" strike="noStrike" cap="none" spc="0">
                        <a:solidFill>
                          <a:schemeClr val="bg1"/>
                        </a:solidFill>
                      </a:endParaRPr>
                    </a:p>
                  </a:txBody>
                  <a:tcPr marL="125558" marR="55374" marT="96583" marB="96583"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marL="0" marR="0" lvl="0" indent="0" algn="l" rtl="0">
                        <a:spcBef>
                          <a:spcPts val="0"/>
                        </a:spcBef>
                        <a:spcAft>
                          <a:spcPts val="0"/>
                        </a:spcAft>
                        <a:buClr>
                          <a:schemeClr val="dk1"/>
                        </a:buClr>
                        <a:buSzPts val="1600"/>
                        <a:buFont typeface="Century Gothic"/>
                        <a:buNone/>
                      </a:pPr>
                      <a:r>
                        <a:rPr lang="en-US" sz="1500" b="0" u="none" strike="noStrike" cap="none" spc="0">
                          <a:solidFill>
                            <a:schemeClr val="bg1"/>
                          </a:solidFill>
                        </a:rPr>
                        <a:t>Example</a:t>
                      </a:r>
                      <a:endParaRPr sz="1500" b="0" u="none" strike="noStrike" cap="none" spc="0">
                        <a:solidFill>
                          <a:schemeClr val="bg1"/>
                        </a:solidFill>
                      </a:endParaRPr>
                    </a:p>
                  </a:txBody>
                  <a:tcPr marL="125558" marR="55374" marT="96583" marB="96583" anchor="ctr">
                    <a:lnL w="12700" cmpd="sng">
                      <a:noFill/>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10000"/>
                  </a:ext>
                </a:extLst>
              </a:tr>
              <a:tr h="682522">
                <a:tc>
                  <a:txBody>
                    <a:bodyPr/>
                    <a:lstStyle/>
                    <a:p>
                      <a:pPr marL="0" marR="0" lvl="0" indent="0" algn="l" rtl="0">
                        <a:spcBef>
                          <a:spcPts val="0"/>
                        </a:spcBef>
                        <a:spcAft>
                          <a:spcPts val="0"/>
                        </a:spcAft>
                        <a:buClr>
                          <a:schemeClr val="dk1"/>
                        </a:buClr>
                        <a:buSzPts val="1600"/>
                        <a:buFont typeface="Century Gothic"/>
                        <a:buNone/>
                      </a:pPr>
                      <a:r>
                        <a:rPr lang="en-US" sz="1500" u="none" strike="noStrike" cap="none" spc="0">
                          <a:solidFill>
                            <a:schemeClr val="tx1"/>
                          </a:solidFill>
                        </a:rPr>
                        <a:t>bis</a:t>
                      </a:r>
                      <a:endParaRPr sz="1500" u="none" strike="noStrike" cap="none" spc="0">
                        <a:solidFill>
                          <a:schemeClr val="tx1"/>
                        </a:solidFill>
                      </a:endParaRPr>
                    </a:p>
                  </a:txBody>
                  <a:tcPr marL="125558" marR="55374" marT="96583" marB="96583" anchor="ctr">
                    <a:lnL w="19050" cap="flat" cmpd="sng" algn="ctr">
                      <a:solidFill>
                        <a:schemeClr val="tx1"/>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marL="0" marR="0" lvl="0" indent="0" algn="l" rtl="0">
                        <a:spcBef>
                          <a:spcPts val="0"/>
                        </a:spcBef>
                        <a:spcAft>
                          <a:spcPts val="0"/>
                        </a:spcAft>
                        <a:buClr>
                          <a:schemeClr val="dk1"/>
                        </a:buClr>
                        <a:buSzPts val="1600"/>
                        <a:buFont typeface="Century Gothic"/>
                        <a:buNone/>
                      </a:pPr>
                      <a:r>
                        <a:rPr lang="en-US" sz="1500" u="none" strike="noStrike" cap="none" spc="0">
                          <a:solidFill>
                            <a:schemeClr val="tx1"/>
                          </a:solidFill>
                        </a:rPr>
                        <a:t>until</a:t>
                      </a:r>
                      <a:endParaRPr sz="1500" u="none" strike="noStrike" cap="none" spc="0">
                        <a:solidFill>
                          <a:schemeClr val="tx1"/>
                        </a:solidFill>
                      </a:endParaRPr>
                    </a:p>
                  </a:txBody>
                  <a:tcPr marL="125558" marR="55374" marT="96583" marB="9658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marL="0" marR="0" lvl="0" indent="0" algn="l" rtl="0">
                        <a:spcBef>
                          <a:spcPts val="0"/>
                        </a:spcBef>
                        <a:spcAft>
                          <a:spcPts val="0"/>
                        </a:spcAft>
                        <a:buClr>
                          <a:schemeClr val="dk1"/>
                        </a:buClr>
                        <a:buSzPts val="1600"/>
                        <a:buFont typeface="Century Gothic"/>
                        <a:buNone/>
                      </a:pPr>
                      <a:r>
                        <a:rPr lang="en-US" sz="1500" u="none" strike="noStrike" cap="none" spc="0">
                          <a:solidFill>
                            <a:schemeClr val="tx1"/>
                          </a:solidFill>
                        </a:rPr>
                        <a:t>Ich warte bis zum nächsten Tag.</a:t>
                      </a:r>
                      <a:endParaRPr sz="1500" u="none" strike="noStrike" cap="none" spc="0">
                        <a:solidFill>
                          <a:schemeClr val="tx1"/>
                        </a:solidFill>
                      </a:endParaRPr>
                    </a:p>
                  </a:txBody>
                  <a:tcPr marL="125558" marR="55374" marT="96583" marB="96583" anchor="ctr">
                    <a:lnL w="6350" cap="flat" cmpd="sng" algn="ctr">
                      <a:solidFill>
                        <a:schemeClr val="tx1">
                          <a:lumMod val="50000"/>
                          <a:lumOff val="50000"/>
                        </a:schemeClr>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0001"/>
                  </a:ext>
                </a:extLst>
              </a:tr>
              <a:tr h="457161">
                <a:tc>
                  <a:txBody>
                    <a:bodyPr/>
                    <a:lstStyle/>
                    <a:p>
                      <a:pPr marL="0" marR="0" lvl="0" indent="0" algn="l" rtl="0">
                        <a:spcBef>
                          <a:spcPts val="0"/>
                        </a:spcBef>
                        <a:spcAft>
                          <a:spcPts val="0"/>
                        </a:spcAft>
                        <a:buClr>
                          <a:schemeClr val="dk1"/>
                        </a:buClr>
                        <a:buSzPts val="1600"/>
                        <a:buFont typeface="Century Gothic"/>
                        <a:buNone/>
                      </a:pPr>
                      <a:r>
                        <a:rPr lang="en-US" sz="1500" u="none" strike="noStrike" cap="none" spc="0">
                          <a:solidFill>
                            <a:schemeClr val="tx1"/>
                          </a:solidFill>
                        </a:rPr>
                        <a:t>durch</a:t>
                      </a:r>
                      <a:endParaRPr sz="1500" u="none" strike="noStrike" cap="none" spc="0">
                        <a:solidFill>
                          <a:schemeClr val="tx1"/>
                        </a:solidFill>
                      </a:endParaRPr>
                    </a:p>
                  </a:txBody>
                  <a:tcPr marL="125558" marR="55374" marT="96583" marB="9658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lvl="0" indent="0" algn="l" rtl="0">
                        <a:spcBef>
                          <a:spcPts val="0"/>
                        </a:spcBef>
                        <a:spcAft>
                          <a:spcPts val="0"/>
                        </a:spcAft>
                        <a:buClr>
                          <a:schemeClr val="dk1"/>
                        </a:buClr>
                        <a:buSzPts val="1600"/>
                        <a:buFont typeface="Century Gothic"/>
                        <a:buNone/>
                      </a:pPr>
                      <a:r>
                        <a:rPr lang="en-US" sz="1500" u="none" strike="noStrike" cap="none" spc="0">
                          <a:solidFill>
                            <a:schemeClr val="tx1"/>
                          </a:solidFill>
                        </a:rPr>
                        <a:t>through</a:t>
                      </a:r>
                      <a:endParaRPr sz="1500" u="none" strike="noStrike" cap="none" spc="0">
                        <a:solidFill>
                          <a:schemeClr val="tx1"/>
                        </a:solidFill>
                      </a:endParaRPr>
                    </a:p>
                  </a:txBody>
                  <a:tcPr marL="125558" marR="55374" marT="96583" marB="9658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lvl="0" indent="0" algn="l" rtl="0">
                        <a:spcBef>
                          <a:spcPts val="0"/>
                        </a:spcBef>
                        <a:spcAft>
                          <a:spcPts val="0"/>
                        </a:spcAft>
                        <a:buClr>
                          <a:schemeClr val="dk1"/>
                        </a:buClr>
                        <a:buSzPts val="1600"/>
                        <a:buFont typeface="Century Gothic"/>
                        <a:buNone/>
                      </a:pPr>
                      <a:r>
                        <a:rPr lang="en-US" sz="1500" u="none" strike="noStrike" cap="none" spc="0">
                          <a:solidFill>
                            <a:schemeClr val="tx1"/>
                          </a:solidFill>
                        </a:rPr>
                        <a:t>Ich gehe durch den Park.</a:t>
                      </a:r>
                      <a:endParaRPr sz="1500" u="none" strike="noStrike" cap="none" spc="0">
                        <a:solidFill>
                          <a:schemeClr val="tx1"/>
                        </a:solidFill>
                      </a:endParaRPr>
                    </a:p>
                  </a:txBody>
                  <a:tcPr marL="125558" marR="55374" marT="96583" marB="96583" anchor="ctr">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0002"/>
                  </a:ext>
                </a:extLst>
              </a:tr>
              <a:tr h="682522">
                <a:tc>
                  <a:txBody>
                    <a:bodyPr/>
                    <a:lstStyle/>
                    <a:p>
                      <a:pPr marL="0" marR="0" lvl="0" indent="0" algn="l" rtl="0">
                        <a:spcBef>
                          <a:spcPts val="0"/>
                        </a:spcBef>
                        <a:spcAft>
                          <a:spcPts val="0"/>
                        </a:spcAft>
                        <a:buClr>
                          <a:schemeClr val="dk1"/>
                        </a:buClr>
                        <a:buSzPts val="1600"/>
                        <a:buFont typeface="Century Gothic"/>
                        <a:buNone/>
                      </a:pPr>
                      <a:r>
                        <a:rPr lang="en-US" sz="1500" u="none" strike="noStrike" cap="none" spc="0">
                          <a:solidFill>
                            <a:schemeClr val="tx1"/>
                          </a:solidFill>
                        </a:rPr>
                        <a:t>für</a:t>
                      </a:r>
                      <a:endParaRPr sz="1500" u="none" strike="noStrike" cap="none" spc="0">
                        <a:solidFill>
                          <a:schemeClr val="tx1"/>
                        </a:solidFill>
                      </a:endParaRPr>
                    </a:p>
                  </a:txBody>
                  <a:tcPr marL="125558" marR="55374" marT="96583" marB="96583" anchor="ctr">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marL="0" marR="0" lvl="0" indent="0" algn="l" rtl="0">
                        <a:spcBef>
                          <a:spcPts val="0"/>
                        </a:spcBef>
                        <a:spcAft>
                          <a:spcPts val="0"/>
                        </a:spcAft>
                        <a:buClr>
                          <a:schemeClr val="dk1"/>
                        </a:buClr>
                        <a:buSzPts val="1600"/>
                        <a:buFont typeface="Century Gothic"/>
                        <a:buNone/>
                      </a:pPr>
                      <a:r>
                        <a:rPr lang="en-US" sz="1500" u="none" strike="noStrike" cap="none" spc="0">
                          <a:solidFill>
                            <a:schemeClr val="tx1"/>
                          </a:solidFill>
                        </a:rPr>
                        <a:t>for</a:t>
                      </a:r>
                      <a:endParaRPr sz="1500" u="none" strike="noStrike" cap="none" spc="0">
                        <a:solidFill>
                          <a:schemeClr val="tx1"/>
                        </a:solidFill>
                      </a:endParaRPr>
                    </a:p>
                  </a:txBody>
                  <a:tcPr marL="125558" marR="55374" marT="96583" marB="9658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marL="0" marR="0" lvl="0" indent="0" algn="l" rtl="0">
                        <a:spcBef>
                          <a:spcPts val="0"/>
                        </a:spcBef>
                        <a:spcAft>
                          <a:spcPts val="0"/>
                        </a:spcAft>
                        <a:buClr>
                          <a:schemeClr val="dk1"/>
                        </a:buClr>
                        <a:buSzPts val="1600"/>
                        <a:buFont typeface="Century Gothic"/>
                        <a:buNone/>
                      </a:pPr>
                      <a:r>
                        <a:rPr lang="en-US" sz="1500" u="none" strike="noStrike" cap="none" spc="0">
                          <a:solidFill>
                            <a:schemeClr val="tx1"/>
                          </a:solidFill>
                        </a:rPr>
                        <a:t>Ich kaufe das Buch für meine Schwester.</a:t>
                      </a:r>
                      <a:endParaRPr sz="1500" u="none" strike="noStrike" cap="none" spc="0">
                        <a:solidFill>
                          <a:schemeClr val="tx1"/>
                        </a:solidFill>
                      </a:endParaRPr>
                    </a:p>
                  </a:txBody>
                  <a:tcPr marL="125558" marR="55374" marT="96583" marB="96583" anchor="ctr">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0003"/>
                  </a:ext>
                </a:extLst>
              </a:tr>
              <a:tr h="682522">
                <a:tc>
                  <a:txBody>
                    <a:bodyPr/>
                    <a:lstStyle/>
                    <a:p>
                      <a:pPr marL="0" marR="0" lvl="0" indent="0" algn="l" rtl="0">
                        <a:spcBef>
                          <a:spcPts val="0"/>
                        </a:spcBef>
                        <a:spcAft>
                          <a:spcPts val="0"/>
                        </a:spcAft>
                        <a:buClr>
                          <a:schemeClr val="dk1"/>
                        </a:buClr>
                        <a:buSzPts val="1600"/>
                        <a:buFont typeface="Century Gothic"/>
                        <a:buNone/>
                      </a:pPr>
                      <a:r>
                        <a:rPr lang="en-US" sz="1500" u="none" strike="noStrike" cap="none" spc="0">
                          <a:solidFill>
                            <a:schemeClr val="tx1"/>
                          </a:solidFill>
                        </a:rPr>
                        <a:t>gegen</a:t>
                      </a:r>
                      <a:endParaRPr sz="1500" u="none" strike="noStrike" cap="none" spc="0">
                        <a:solidFill>
                          <a:schemeClr val="tx1"/>
                        </a:solidFill>
                      </a:endParaRPr>
                    </a:p>
                  </a:txBody>
                  <a:tcPr marL="125558" marR="55374" marT="96583" marB="9658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lvl="0" indent="0" algn="l" rtl="0">
                        <a:spcBef>
                          <a:spcPts val="0"/>
                        </a:spcBef>
                        <a:spcAft>
                          <a:spcPts val="0"/>
                        </a:spcAft>
                        <a:buClr>
                          <a:schemeClr val="dk1"/>
                        </a:buClr>
                        <a:buSzPts val="1600"/>
                        <a:buFont typeface="Century Gothic"/>
                        <a:buNone/>
                      </a:pPr>
                      <a:r>
                        <a:rPr lang="en-US" sz="1500" u="none" strike="noStrike" cap="none" spc="0">
                          <a:solidFill>
                            <a:schemeClr val="tx1"/>
                          </a:solidFill>
                        </a:rPr>
                        <a:t>against</a:t>
                      </a:r>
                      <a:endParaRPr sz="1500" u="none" strike="noStrike" cap="none" spc="0">
                        <a:solidFill>
                          <a:schemeClr val="tx1"/>
                        </a:solidFill>
                      </a:endParaRPr>
                    </a:p>
                  </a:txBody>
                  <a:tcPr marL="125558" marR="55374" marT="96583" marB="9658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lvl="0" indent="0" algn="l" rtl="0">
                        <a:spcBef>
                          <a:spcPts val="0"/>
                        </a:spcBef>
                        <a:spcAft>
                          <a:spcPts val="0"/>
                        </a:spcAft>
                        <a:buClr>
                          <a:schemeClr val="dk1"/>
                        </a:buClr>
                        <a:buSzPts val="1600"/>
                        <a:buFont typeface="Century Gothic"/>
                        <a:buNone/>
                      </a:pPr>
                      <a:r>
                        <a:rPr lang="en-US" sz="1500" u="none" strike="noStrike" cap="none" spc="0">
                          <a:solidFill>
                            <a:schemeClr val="tx1"/>
                          </a:solidFill>
                        </a:rPr>
                        <a:t>Ich kämpfe gegen meinen Gegner.</a:t>
                      </a:r>
                      <a:endParaRPr sz="1500" u="none" strike="noStrike" cap="none" spc="0">
                        <a:solidFill>
                          <a:schemeClr val="tx1"/>
                        </a:solidFill>
                      </a:endParaRPr>
                    </a:p>
                  </a:txBody>
                  <a:tcPr marL="125558" marR="55374" marT="96583" marB="96583" anchor="ctr">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0004"/>
                  </a:ext>
                </a:extLst>
              </a:tr>
              <a:tr h="682522">
                <a:tc>
                  <a:txBody>
                    <a:bodyPr/>
                    <a:lstStyle/>
                    <a:p>
                      <a:pPr marL="0" marR="0" lvl="0" indent="0" algn="l" rtl="0">
                        <a:spcBef>
                          <a:spcPts val="0"/>
                        </a:spcBef>
                        <a:spcAft>
                          <a:spcPts val="0"/>
                        </a:spcAft>
                        <a:buClr>
                          <a:schemeClr val="dk1"/>
                        </a:buClr>
                        <a:buSzPts val="1600"/>
                        <a:buFont typeface="Century Gothic"/>
                        <a:buNone/>
                      </a:pPr>
                      <a:r>
                        <a:rPr lang="en-US" sz="1500" u="none" strike="noStrike" cap="none" spc="0">
                          <a:solidFill>
                            <a:schemeClr val="tx1"/>
                          </a:solidFill>
                        </a:rPr>
                        <a:t>ohne</a:t>
                      </a:r>
                      <a:endParaRPr sz="1500" u="none" strike="noStrike" cap="none" spc="0">
                        <a:solidFill>
                          <a:schemeClr val="tx1"/>
                        </a:solidFill>
                      </a:endParaRPr>
                    </a:p>
                  </a:txBody>
                  <a:tcPr marL="125558" marR="55374" marT="96583" marB="96583" anchor="ctr">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marL="0" marR="0" lvl="0" indent="0" algn="l" rtl="0">
                        <a:spcBef>
                          <a:spcPts val="0"/>
                        </a:spcBef>
                        <a:spcAft>
                          <a:spcPts val="0"/>
                        </a:spcAft>
                        <a:buClr>
                          <a:schemeClr val="dk1"/>
                        </a:buClr>
                        <a:buSzPts val="1600"/>
                        <a:buFont typeface="Century Gothic"/>
                        <a:buNone/>
                      </a:pPr>
                      <a:r>
                        <a:rPr lang="en-US" sz="1500" u="none" strike="noStrike" cap="none" spc="0">
                          <a:solidFill>
                            <a:schemeClr val="tx1"/>
                          </a:solidFill>
                        </a:rPr>
                        <a:t>without</a:t>
                      </a:r>
                      <a:endParaRPr sz="1500" u="none" strike="noStrike" cap="none" spc="0">
                        <a:solidFill>
                          <a:schemeClr val="tx1"/>
                        </a:solidFill>
                      </a:endParaRPr>
                    </a:p>
                  </a:txBody>
                  <a:tcPr marL="125558" marR="55374" marT="96583" marB="9658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marL="0" marR="0" lvl="0" indent="0" algn="l" rtl="0">
                        <a:spcBef>
                          <a:spcPts val="0"/>
                        </a:spcBef>
                        <a:spcAft>
                          <a:spcPts val="0"/>
                        </a:spcAft>
                        <a:buClr>
                          <a:schemeClr val="dk1"/>
                        </a:buClr>
                        <a:buSzPts val="1600"/>
                        <a:buFont typeface="Century Gothic"/>
                        <a:buNone/>
                      </a:pPr>
                      <a:r>
                        <a:rPr lang="en-US" sz="1500" u="none" strike="noStrike" cap="none" spc="0">
                          <a:solidFill>
                            <a:schemeClr val="tx1"/>
                          </a:solidFill>
                        </a:rPr>
                        <a:t>Ich gehe ins Kino ohne meine Freundin.</a:t>
                      </a:r>
                      <a:endParaRPr sz="1500" u="none" strike="noStrike" cap="none" spc="0">
                        <a:solidFill>
                          <a:schemeClr val="tx1"/>
                        </a:solidFill>
                      </a:endParaRPr>
                    </a:p>
                  </a:txBody>
                  <a:tcPr marL="125558" marR="55374" marT="96583" marB="96583" anchor="ctr">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0005"/>
                  </a:ext>
                </a:extLst>
              </a:tr>
              <a:tr h="457161">
                <a:tc>
                  <a:txBody>
                    <a:bodyPr/>
                    <a:lstStyle/>
                    <a:p>
                      <a:pPr marL="0" marR="0" lvl="0" indent="0" algn="l" rtl="0">
                        <a:spcBef>
                          <a:spcPts val="0"/>
                        </a:spcBef>
                        <a:spcAft>
                          <a:spcPts val="0"/>
                        </a:spcAft>
                        <a:buClr>
                          <a:schemeClr val="dk1"/>
                        </a:buClr>
                        <a:buSzPts val="1600"/>
                        <a:buFont typeface="Century Gothic"/>
                        <a:buNone/>
                      </a:pPr>
                      <a:r>
                        <a:rPr lang="en-US" sz="1500" u="none" strike="noStrike" cap="none" spc="0">
                          <a:solidFill>
                            <a:schemeClr val="tx1"/>
                          </a:solidFill>
                        </a:rPr>
                        <a:t>um</a:t>
                      </a:r>
                      <a:endParaRPr sz="1500" u="none" strike="noStrike" cap="none" spc="0">
                        <a:solidFill>
                          <a:schemeClr val="tx1"/>
                        </a:solidFill>
                      </a:endParaRPr>
                    </a:p>
                  </a:txBody>
                  <a:tcPr marL="125558" marR="55374" marT="96583" marB="9658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lvl="0" indent="0" algn="l" rtl="0">
                        <a:spcBef>
                          <a:spcPts val="0"/>
                        </a:spcBef>
                        <a:spcAft>
                          <a:spcPts val="0"/>
                        </a:spcAft>
                        <a:buClr>
                          <a:schemeClr val="dk1"/>
                        </a:buClr>
                        <a:buSzPts val="1600"/>
                        <a:buFont typeface="Century Gothic"/>
                        <a:buNone/>
                      </a:pPr>
                      <a:r>
                        <a:rPr lang="en-US" sz="1500" u="none" strike="noStrike" cap="none" spc="0">
                          <a:solidFill>
                            <a:schemeClr val="tx1"/>
                          </a:solidFill>
                        </a:rPr>
                        <a:t>around</a:t>
                      </a:r>
                      <a:endParaRPr sz="1500" u="none" strike="noStrike" cap="none" spc="0">
                        <a:solidFill>
                          <a:schemeClr val="tx1"/>
                        </a:solidFill>
                      </a:endParaRPr>
                    </a:p>
                  </a:txBody>
                  <a:tcPr marL="125558" marR="55374" marT="96583" marB="9658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lvl="0" indent="0" algn="l" rtl="0">
                        <a:spcBef>
                          <a:spcPts val="0"/>
                        </a:spcBef>
                        <a:spcAft>
                          <a:spcPts val="0"/>
                        </a:spcAft>
                        <a:buClr>
                          <a:schemeClr val="dk1"/>
                        </a:buClr>
                        <a:buSzPts val="1600"/>
                        <a:buFont typeface="Century Gothic"/>
                        <a:buNone/>
                      </a:pPr>
                      <a:r>
                        <a:rPr lang="en-US" sz="1500" u="none" strike="noStrike" cap="none" spc="0">
                          <a:solidFill>
                            <a:schemeClr val="tx1"/>
                          </a:solidFill>
                        </a:rPr>
                        <a:t>Ich laufe um den See.</a:t>
                      </a:r>
                      <a:endParaRPr sz="1500" u="none" strike="noStrike" cap="none" spc="0">
                        <a:solidFill>
                          <a:schemeClr val="tx1"/>
                        </a:solidFill>
                      </a:endParaRPr>
                    </a:p>
                  </a:txBody>
                  <a:tcPr marL="125558" marR="55374" marT="96583" marB="96583" anchor="ctr">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0006"/>
                  </a:ext>
                </a:extLst>
              </a:tr>
              <a:tr h="682522">
                <a:tc>
                  <a:txBody>
                    <a:bodyPr/>
                    <a:lstStyle/>
                    <a:p>
                      <a:pPr marL="0" marR="0" lvl="0" indent="0" algn="l" rtl="0">
                        <a:spcBef>
                          <a:spcPts val="0"/>
                        </a:spcBef>
                        <a:spcAft>
                          <a:spcPts val="0"/>
                        </a:spcAft>
                        <a:buClr>
                          <a:schemeClr val="dk1"/>
                        </a:buClr>
                        <a:buSzPts val="1600"/>
                        <a:buFont typeface="Century Gothic"/>
                        <a:buNone/>
                      </a:pPr>
                      <a:r>
                        <a:rPr lang="en-US" sz="1500" u="none" strike="noStrike" cap="none" spc="0">
                          <a:solidFill>
                            <a:schemeClr val="tx1"/>
                          </a:solidFill>
                        </a:rPr>
                        <a:t>entlang</a:t>
                      </a:r>
                      <a:endParaRPr sz="1500" u="none" strike="noStrike" cap="none" spc="0">
                        <a:solidFill>
                          <a:schemeClr val="tx1"/>
                        </a:solidFill>
                      </a:endParaRPr>
                    </a:p>
                  </a:txBody>
                  <a:tcPr marL="125558" marR="55374" marT="96583" marB="96583" anchor="ctr">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marL="0" marR="0" lvl="0" indent="0" algn="l" rtl="0">
                        <a:spcBef>
                          <a:spcPts val="0"/>
                        </a:spcBef>
                        <a:spcAft>
                          <a:spcPts val="0"/>
                        </a:spcAft>
                        <a:buClr>
                          <a:schemeClr val="dk1"/>
                        </a:buClr>
                        <a:buSzPts val="1600"/>
                        <a:buFont typeface="Century Gothic"/>
                        <a:buNone/>
                      </a:pPr>
                      <a:r>
                        <a:rPr lang="en-US" sz="1500" u="none" strike="noStrike" cap="none" spc="0">
                          <a:solidFill>
                            <a:schemeClr val="tx1"/>
                          </a:solidFill>
                        </a:rPr>
                        <a:t>along</a:t>
                      </a:r>
                      <a:endParaRPr sz="1500" u="none" strike="noStrike" cap="none" spc="0">
                        <a:solidFill>
                          <a:schemeClr val="tx1"/>
                        </a:solidFill>
                      </a:endParaRPr>
                    </a:p>
                  </a:txBody>
                  <a:tcPr marL="125558" marR="55374" marT="96583" marB="9658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marL="0" marR="0" lvl="0" indent="0" algn="l" rtl="0">
                        <a:spcBef>
                          <a:spcPts val="0"/>
                        </a:spcBef>
                        <a:spcAft>
                          <a:spcPts val="0"/>
                        </a:spcAft>
                        <a:buClr>
                          <a:schemeClr val="dk1"/>
                        </a:buClr>
                        <a:buSzPts val="1600"/>
                        <a:buFont typeface="Century Gothic"/>
                        <a:buNone/>
                      </a:pPr>
                      <a:r>
                        <a:rPr lang="en-US" sz="1500" u="none" strike="noStrike" cap="none" spc="0">
                          <a:solidFill>
                            <a:schemeClr val="tx1"/>
                          </a:solidFill>
                        </a:rPr>
                        <a:t>Ich </a:t>
                      </a:r>
                      <a:r>
                        <a:rPr lang="en-US" sz="1500" u="none" strike="noStrike" cap="none" spc="0" err="1">
                          <a:solidFill>
                            <a:schemeClr val="tx1"/>
                          </a:solidFill>
                        </a:rPr>
                        <a:t>gehe</a:t>
                      </a:r>
                      <a:r>
                        <a:rPr lang="en-US" sz="1500" u="none" strike="noStrike" cap="none" spc="0">
                          <a:solidFill>
                            <a:schemeClr val="tx1"/>
                          </a:solidFill>
                        </a:rPr>
                        <a:t> </a:t>
                      </a:r>
                      <a:r>
                        <a:rPr lang="en-US" sz="1500" u="none" strike="noStrike" cap="none" spc="0" err="1">
                          <a:solidFill>
                            <a:schemeClr val="tx1"/>
                          </a:solidFill>
                        </a:rPr>
                        <a:t>entlang</a:t>
                      </a:r>
                      <a:r>
                        <a:rPr lang="en-US" sz="1500" u="none" strike="noStrike" cap="none" spc="0">
                          <a:solidFill>
                            <a:schemeClr val="tx1"/>
                          </a:solidFill>
                        </a:rPr>
                        <a:t> dem </a:t>
                      </a:r>
                      <a:r>
                        <a:rPr lang="en-US" sz="1500" u="none" strike="noStrike" cap="none" spc="0" err="1">
                          <a:solidFill>
                            <a:schemeClr val="tx1"/>
                          </a:solidFill>
                        </a:rPr>
                        <a:t>Fluss</a:t>
                      </a:r>
                      <a:r>
                        <a:rPr lang="en-US" sz="1500" u="none" strike="noStrike" cap="none" spc="0">
                          <a:solidFill>
                            <a:schemeClr val="tx1"/>
                          </a:solidFill>
                        </a:rPr>
                        <a:t>.</a:t>
                      </a:r>
                      <a:endParaRPr sz="1500" u="none" strike="noStrike" cap="none" spc="0">
                        <a:solidFill>
                          <a:schemeClr val="tx1"/>
                        </a:solidFill>
                      </a:endParaRPr>
                    </a:p>
                  </a:txBody>
                  <a:tcPr marL="125558" marR="55374" marT="96583" marB="96583" anchor="ctr">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344674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 name="Group 8">
            <a:extLst>
              <a:ext uri="{FF2B5EF4-FFF2-40B4-BE49-F238E27FC236}">
                <a16:creationId xmlns:a16="http://schemas.microsoft.com/office/drawing/2014/main" id="{EB46B8FB-F6A2-5F47-A6CD-A7E17E6927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1388" y="0"/>
            <a:ext cx="5990612" cy="6858001"/>
            <a:chOff x="6201388" y="0"/>
            <a:chExt cx="5990612" cy="6858001"/>
          </a:xfrm>
        </p:grpSpPr>
        <p:sp>
          <p:nvSpPr>
            <p:cNvPr id="48" name="Oval 9">
              <a:extLst>
                <a:ext uri="{FF2B5EF4-FFF2-40B4-BE49-F238E27FC236}">
                  <a16:creationId xmlns:a16="http://schemas.microsoft.com/office/drawing/2014/main" id="{419BDE93-3EC2-4E4D-BC0B-417378F49E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6">
              <a:extLst>
                <a:ext uri="{FF2B5EF4-FFF2-40B4-BE49-F238E27FC236}">
                  <a16:creationId xmlns:a16="http://schemas.microsoft.com/office/drawing/2014/main" id="{FE21F82F-1EE5-8240-97F8-387DF0253F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48">
              <a:extLst>
                <a:ext uri="{FF2B5EF4-FFF2-40B4-BE49-F238E27FC236}">
                  <a16:creationId xmlns:a16="http://schemas.microsoft.com/office/drawing/2014/main" id="{AE1903E3-6B5F-6B4C-9A1F-62628A050A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Oval 12">
              <a:extLst>
                <a:ext uri="{FF2B5EF4-FFF2-40B4-BE49-F238E27FC236}">
                  <a16:creationId xmlns:a16="http://schemas.microsoft.com/office/drawing/2014/main" id="{F7C55863-3B37-0743-B001-1A970033FB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13">
              <a:extLst>
                <a:ext uri="{FF2B5EF4-FFF2-40B4-BE49-F238E27FC236}">
                  <a16:creationId xmlns:a16="http://schemas.microsoft.com/office/drawing/2014/main" id="{932B4C24-3A58-924C-B79A-D961EF7C2C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14">
              <a:extLst>
                <a:ext uri="{FF2B5EF4-FFF2-40B4-BE49-F238E27FC236}">
                  <a16:creationId xmlns:a16="http://schemas.microsoft.com/office/drawing/2014/main" id="{21EF52E0-D2CF-544F-93A6-4D7B45A048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63">
              <a:extLst>
                <a:ext uri="{FF2B5EF4-FFF2-40B4-BE49-F238E27FC236}">
                  <a16:creationId xmlns:a16="http://schemas.microsoft.com/office/drawing/2014/main" id="{6966CFE5-1C8C-2E4F-9B2D-A8438F5A53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64">
              <a:extLst>
                <a:ext uri="{FF2B5EF4-FFF2-40B4-BE49-F238E27FC236}">
                  <a16:creationId xmlns:a16="http://schemas.microsoft.com/office/drawing/2014/main" id="{9FD29EF3-A5B2-554A-A307-6BE1BCE8A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Oval 17">
              <a:extLst>
                <a:ext uri="{FF2B5EF4-FFF2-40B4-BE49-F238E27FC236}">
                  <a16:creationId xmlns:a16="http://schemas.microsoft.com/office/drawing/2014/main" id="{AC1ECAD8-0CF2-934D-AA1E-C108208CD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18">
              <a:extLst>
                <a:ext uri="{FF2B5EF4-FFF2-40B4-BE49-F238E27FC236}">
                  <a16:creationId xmlns:a16="http://schemas.microsoft.com/office/drawing/2014/main" id="{DB14DED1-3A58-8C4D-902E-2A9F34043F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19">
              <a:extLst>
                <a:ext uri="{FF2B5EF4-FFF2-40B4-BE49-F238E27FC236}">
                  <a16:creationId xmlns:a16="http://schemas.microsoft.com/office/drawing/2014/main" id="{65D65157-5719-0341-A807-A8956595F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20">
              <a:extLst>
                <a:ext uri="{FF2B5EF4-FFF2-40B4-BE49-F238E27FC236}">
                  <a16:creationId xmlns:a16="http://schemas.microsoft.com/office/drawing/2014/main" id="{A7F23F74-B777-2A4C-8EF9-E798880D5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70">
              <a:extLst>
                <a:ext uri="{FF2B5EF4-FFF2-40B4-BE49-F238E27FC236}">
                  <a16:creationId xmlns:a16="http://schemas.microsoft.com/office/drawing/2014/main" id="{E3B9A050-0AE1-1D4B-A2AC-6EEF64B106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71">
              <a:extLst>
                <a:ext uri="{FF2B5EF4-FFF2-40B4-BE49-F238E27FC236}">
                  <a16:creationId xmlns:a16="http://schemas.microsoft.com/office/drawing/2014/main" id="{C424FE38-F803-8D47-BF56-1B18EC2B1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Oval 23">
              <a:extLst>
                <a:ext uri="{FF2B5EF4-FFF2-40B4-BE49-F238E27FC236}">
                  <a16:creationId xmlns:a16="http://schemas.microsoft.com/office/drawing/2014/main" id="{E37187F2-9212-0641-97D0-1ACD50B74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24">
              <a:extLst>
                <a:ext uri="{FF2B5EF4-FFF2-40B4-BE49-F238E27FC236}">
                  <a16:creationId xmlns:a16="http://schemas.microsoft.com/office/drawing/2014/main" id="{C760C651-2AC4-564E-BEAA-AB7FAFE7F7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25">
              <a:extLst>
                <a:ext uri="{FF2B5EF4-FFF2-40B4-BE49-F238E27FC236}">
                  <a16:creationId xmlns:a16="http://schemas.microsoft.com/office/drawing/2014/main" id="{58B0A1B8-5BA3-3548-9511-B4904D052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75">
              <a:extLst>
                <a:ext uri="{FF2B5EF4-FFF2-40B4-BE49-F238E27FC236}">
                  <a16:creationId xmlns:a16="http://schemas.microsoft.com/office/drawing/2014/main" id="{424CD779-EE9A-214D-9488-767327E373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 name="Freeform 76">
              <a:extLst>
                <a:ext uri="{FF2B5EF4-FFF2-40B4-BE49-F238E27FC236}">
                  <a16:creationId xmlns:a16="http://schemas.microsoft.com/office/drawing/2014/main" id="{630D08C6-9EFB-8540-875F-2A55DED2A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77">
              <a:extLst>
                <a:ext uri="{FF2B5EF4-FFF2-40B4-BE49-F238E27FC236}">
                  <a16:creationId xmlns:a16="http://schemas.microsoft.com/office/drawing/2014/main" id="{D7E8DA86-1294-4641-9C52-6E15315064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78">
              <a:extLst>
                <a:ext uri="{FF2B5EF4-FFF2-40B4-BE49-F238E27FC236}">
                  <a16:creationId xmlns:a16="http://schemas.microsoft.com/office/drawing/2014/main" id="{011063C9-2A43-3348-A018-F27FACAA77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Freeform 79">
              <a:extLst>
                <a:ext uri="{FF2B5EF4-FFF2-40B4-BE49-F238E27FC236}">
                  <a16:creationId xmlns:a16="http://schemas.microsoft.com/office/drawing/2014/main" id="{EE85C7DE-D965-244F-BD95-3A05FF4AAC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80">
              <a:extLst>
                <a:ext uri="{FF2B5EF4-FFF2-40B4-BE49-F238E27FC236}">
                  <a16:creationId xmlns:a16="http://schemas.microsoft.com/office/drawing/2014/main" id="{315A1389-149A-3342-A863-637D42FDB2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Freeform 81">
              <a:extLst>
                <a:ext uri="{FF2B5EF4-FFF2-40B4-BE49-F238E27FC236}">
                  <a16:creationId xmlns:a16="http://schemas.microsoft.com/office/drawing/2014/main" id="{B149CC6F-B6C6-BE46-B451-1BF7D47A89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72" name="Straight Connector 34">
            <a:extLst>
              <a:ext uri="{FF2B5EF4-FFF2-40B4-BE49-F238E27FC236}">
                <a16:creationId xmlns:a16="http://schemas.microsoft.com/office/drawing/2014/main" id="{D33A3282-0389-C547-8CA6-7F3E7F27B3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73" name="Rectangle 36">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600E67-85B5-852C-B511-299154D5C594}"/>
              </a:ext>
            </a:extLst>
          </p:cNvPr>
          <p:cNvSpPr>
            <a:spLocks noGrp="1"/>
          </p:cNvSpPr>
          <p:nvPr>
            <p:ph type="title"/>
          </p:nvPr>
        </p:nvSpPr>
        <p:spPr>
          <a:xfrm>
            <a:off x="566924" y="765768"/>
            <a:ext cx="6402597" cy="1063244"/>
          </a:xfrm>
        </p:spPr>
        <p:txBody>
          <a:bodyPr vert="horz" lIns="91440" tIns="45720" rIns="91440" bIns="45720" rtlCol="0" anchor="t">
            <a:normAutofit/>
          </a:bodyPr>
          <a:lstStyle/>
          <a:p>
            <a:r>
              <a:rPr lang="en-US" sz="4800"/>
              <a:t>Dative Prepositions</a:t>
            </a:r>
          </a:p>
        </p:txBody>
      </p:sp>
      <p:grpSp>
        <p:nvGrpSpPr>
          <p:cNvPr id="74" name="Group 38">
            <a:extLst>
              <a:ext uri="{FF2B5EF4-FFF2-40B4-BE49-F238E27FC236}">
                <a16:creationId xmlns:a16="http://schemas.microsoft.com/office/drawing/2014/main" id="{BCFFF971-DAC9-F44B-9F22-4B030B6B61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4677439"/>
            <a:chOff x="10290315" y="0"/>
            <a:chExt cx="1901686" cy="4677439"/>
          </a:xfrm>
        </p:grpSpPr>
        <p:sp>
          <p:nvSpPr>
            <p:cNvPr id="75" name="Freeform 39">
              <a:extLst>
                <a:ext uri="{FF2B5EF4-FFF2-40B4-BE49-F238E27FC236}">
                  <a16:creationId xmlns:a16="http://schemas.microsoft.com/office/drawing/2014/main" id="{2E3E7145-2B02-8142-A82F-FFCA717D61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41">
              <a:extLst>
                <a:ext uri="{FF2B5EF4-FFF2-40B4-BE49-F238E27FC236}">
                  <a16:creationId xmlns:a16="http://schemas.microsoft.com/office/drawing/2014/main" id="{33EA453D-E925-4C4C-A1E9-D54E82602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43">
              <a:extLst>
                <a:ext uri="{FF2B5EF4-FFF2-40B4-BE49-F238E27FC236}">
                  <a16:creationId xmlns:a16="http://schemas.microsoft.com/office/drawing/2014/main" id="{CBA4AF6C-8831-A34A-91A3-CC6ED3566B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44">
              <a:extLst>
                <a:ext uri="{FF2B5EF4-FFF2-40B4-BE49-F238E27FC236}">
                  <a16:creationId xmlns:a16="http://schemas.microsoft.com/office/drawing/2014/main" id="{8B12A352-6C2B-B94E-82E0-45D881BB7C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79" name="Straight Connector 44">
            <a:extLst>
              <a:ext uri="{FF2B5EF4-FFF2-40B4-BE49-F238E27FC236}">
                <a16:creationId xmlns:a16="http://schemas.microsoft.com/office/drawing/2014/main" id="{51D4F49C-5EE1-6C4F-858E-AE02CC2CD5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Google Shape;184;p10">
            <a:extLst>
              <a:ext uri="{FF2B5EF4-FFF2-40B4-BE49-F238E27FC236}">
                <a16:creationId xmlns:a16="http://schemas.microsoft.com/office/drawing/2014/main" id="{E97A64BA-5BF5-7104-F190-6A6581042488}"/>
              </a:ext>
            </a:extLst>
          </p:cNvPr>
          <p:cNvGraphicFramePr/>
          <p:nvPr>
            <p:extLst>
              <p:ext uri="{D42A27DB-BD31-4B8C-83A1-F6EECF244321}">
                <p14:modId xmlns:p14="http://schemas.microsoft.com/office/powerpoint/2010/main" val="3456958822"/>
              </p:ext>
            </p:extLst>
          </p:nvPr>
        </p:nvGraphicFramePr>
        <p:xfrm>
          <a:off x="729572" y="2169236"/>
          <a:ext cx="10729456" cy="3712140"/>
        </p:xfrm>
        <a:graphic>
          <a:graphicData uri="http://schemas.openxmlformats.org/drawingml/2006/table">
            <a:tbl>
              <a:tblPr firstRow="1" bandRow="1">
                <a:solidFill>
                  <a:srgbClr val="F2F2F2">
                    <a:alpha val="45098"/>
                  </a:srgbClr>
                </a:solidFill>
              </a:tblPr>
              <a:tblGrid>
                <a:gridCol w="3386628">
                  <a:extLst>
                    <a:ext uri="{9D8B030D-6E8A-4147-A177-3AD203B41FA5}">
                      <a16:colId xmlns:a16="http://schemas.microsoft.com/office/drawing/2014/main" val="20000"/>
                    </a:ext>
                  </a:extLst>
                </a:gridCol>
                <a:gridCol w="2769461">
                  <a:extLst>
                    <a:ext uri="{9D8B030D-6E8A-4147-A177-3AD203B41FA5}">
                      <a16:colId xmlns:a16="http://schemas.microsoft.com/office/drawing/2014/main" val="20001"/>
                    </a:ext>
                  </a:extLst>
                </a:gridCol>
                <a:gridCol w="4573367">
                  <a:extLst>
                    <a:ext uri="{9D8B030D-6E8A-4147-A177-3AD203B41FA5}">
                      <a16:colId xmlns:a16="http://schemas.microsoft.com/office/drawing/2014/main" val="20002"/>
                    </a:ext>
                  </a:extLst>
                </a:gridCol>
              </a:tblGrid>
              <a:tr h="499560">
                <a:tc>
                  <a:txBody>
                    <a:bodyPr/>
                    <a:lstStyle/>
                    <a:p>
                      <a:pPr marL="0" marR="0" lvl="0" indent="0" algn="l" rtl="0">
                        <a:spcBef>
                          <a:spcPts val="0"/>
                        </a:spcBef>
                        <a:spcAft>
                          <a:spcPts val="0"/>
                        </a:spcAft>
                        <a:buClr>
                          <a:schemeClr val="dk1"/>
                        </a:buClr>
                        <a:buSzPts val="1800"/>
                        <a:buFont typeface="Century Gothic"/>
                        <a:buNone/>
                      </a:pPr>
                      <a:r>
                        <a:rPr lang="en-US" sz="1900" b="0" u="none" strike="noStrike" cap="none" spc="0">
                          <a:solidFill>
                            <a:schemeClr val="bg1"/>
                          </a:solidFill>
                        </a:rPr>
                        <a:t>Preposition</a:t>
                      </a:r>
                      <a:endParaRPr sz="1900" b="0" u="none" strike="noStrike" cap="none" spc="0">
                        <a:solidFill>
                          <a:schemeClr val="bg1"/>
                        </a:solidFill>
                      </a:endParaRPr>
                    </a:p>
                  </a:txBody>
                  <a:tcPr marL="89223" marR="89223" marT="121861" marB="44612" anchor="ctr">
                    <a:lnL w="12700" cmpd="sng">
                      <a:noFill/>
                    </a:lnL>
                    <a:lnR w="12700" cmpd="sng">
                      <a:noFill/>
                    </a:lnR>
                    <a:lnT w="19050" cap="flat" cmpd="sng" algn="ctr">
                      <a:noFill/>
                      <a:prstDash val="solid"/>
                    </a:lnT>
                    <a:lnB w="38100" cmpd="sng">
                      <a:noFill/>
                    </a:lnB>
                    <a:solidFill>
                      <a:schemeClr val="tx1"/>
                    </a:solidFill>
                  </a:tcPr>
                </a:tc>
                <a:tc>
                  <a:txBody>
                    <a:bodyPr/>
                    <a:lstStyle/>
                    <a:p>
                      <a:pPr marL="0" marR="0" lvl="0" indent="0" algn="l" rtl="0">
                        <a:spcBef>
                          <a:spcPts val="0"/>
                        </a:spcBef>
                        <a:spcAft>
                          <a:spcPts val="0"/>
                        </a:spcAft>
                        <a:buClr>
                          <a:schemeClr val="dk1"/>
                        </a:buClr>
                        <a:buSzPts val="1800"/>
                        <a:buFont typeface="Century Gothic"/>
                        <a:buNone/>
                      </a:pPr>
                      <a:r>
                        <a:rPr lang="en-US" sz="1900" b="0" u="none" strike="noStrike" cap="none" spc="0">
                          <a:solidFill>
                            <a:schemeClr val="bg1"/>
                          </a:solidFill>
                        </a:rPr>
                        <a:t>Meaning</a:t>
                      </a:r>
                      <a:endParaRPr sz="1900" b="0" u="none" strike="noStrike" cap="none" spc="0">
                        <a:solidFill>
                          <a:schemeClr val="bg1"/>
                        </a:solidFill>
                      </a:endParaRPr>
                    </a:p>
                  </a:txBody>
                  <a:tcPr marL="89223" marR="89223" marT="121861" marB="44612" anchor="ctr">
                    <a:lnL w="12700" cmpd="sng">
                      <a:noFill/>
                    </a:lnL>
                    <a:lnR w="12700" cmpd="sng">
                      <a:noFill/>
                    </a:lnR>
                    <a:lnT w="19050" cap="flat" cmpd="sng" algn="ctr">
                      <a:noFill/>
                      <a:prstDash val="solid"/>
                    </a:lnT>
                    <a:lnB w="38100" cmpd="sng">
                      <a:noFill/>
                    </a:lnB>
                    <a:solidFill>
                      <a:schemeClr val="tx1"/>
                    </a:solidFill>
                  </a:tcPr>
                </a:tc>
                <a:tc>
                  <a:txBody>
                    <a:bodyPr/>
                    <a:lstStyle/>
                    <a:p>
                      <a:pPr marL="0" marR="0" lvl="0" indent="0" algn="l" rtl="0">
                        <a:spcBef>
                          <a:spcPts val="0"/>
                        </a:spcBef>
                        <a:spcAft>
                          <a:spcPts val="0"/>
                        </a:spcAft>
                        <a:buClr>
                          <a:schemeClr val="dk1"/>
                        </a:buClr>
                        <a:buSzPts val="1800"/>
                        <a:buFont typeface="Century Gothic"/>
                        <a:buNone/>
                      </a:pPr>
                      <a:r>
                        <a:rPr lang="en-US" sz="1900" b="0" u="none" strike="noStrike" cap="none" spc="0">
                          <a:solidFill>
                            <a:schemeClr val="bg1"/>
                          </a:solidFill>
                        </a:rPr>
                        <a:t>Example</a:t>
                      </a:r>
                      <a:endParaRPr sz="1900" b="0" u="none" strike="noStrike" cap="none" spc="0">
                        <a:solidFill>
                          <a:schemeClr val="bg1"/>
                        </a:solidFill>
                      </a:endParaRPr>
                    </a:p>
                  </a:txBody>
                  <a:tcPr marL="89223" marR="89223" marT="121861" marB="44612" anchor="ctr">
                    <a:lnL w="12700" cmpd="sng">
                      <a:noFill/>
                    </a:lnL>
                    <a:lnR w="12700" cmpd="sng">
                      <a:noFill/>
                    </a:lnR>
                    <a:lnT w="19050" cap="flat" cmpd="sng" algn="ctr">
                      <a:noFill/>
                      <a:prstDash val="solid"/>
                    </a:lnT>
                    <a:lnB w="38100" cmpd="sng">
                      <a:noFill/>
                    </a:lnB>
                    <a:solidFill>
                      <a:schemeClr val="tx1"/>
                    </a:solidFill>
                  </a:tcPr>
                </a:tc>
                <a:extLst>
                  <a:ext uri="{0D108BD9-81ED-4DB2-BD59-A6C34878D82A}">
                    <a16:rowId xmlns:a16="http://schemas.microsoft.com/office/drawing/2014/main" val="10000"/>
                  </a:ext>
                </a:extLst>
              </a:tr>
              <a:tr h="458940">
                <a:tc>
                  <a:txBody>
                    <a:bodyPr/>
                    <a:lstStyle/>
                    <a:p>
                      <a:pPr marL="0" marR="0" lvl="0" indent="0" algn="l" rtl="0">
                        <a:spcBef>
                          <a:spcPts val="0"/>
                        </a:spcBef>
                        <a:spcAft>
                          <a:spcPts val="0"/>
                        </a:spcAft>
                        <a:buClr>
                          <a:schemeClr val="dk1"/>
                        </a:buClr>
                        <a:buSzPts val="1800"/>
                        <a:buFont typeface="Century Gothic"/>
                        <a:buNone/>
                      </a:pPr>
                      <a:r>
                        <a:rPr lang="en-US" sz="1600" u="none" strike="noStrike" cap="none" spc="0" err="1">
                          <a:solidFill>
                            <a:schemeClr val="tx1"/>
                          </a:solidFill>
                        </a:rPr>
                        <a:t>aus</a:t>
                      </a:r>
                      <a:endParaRPr sz="1600" u="none" strike="noStrike" cap="none" spc="0">
                        <a:solidFill>
                          <a:schemeClr val="tx1"/>
                        </a:solidFill>
                      </a:endParaRPr>
                    </a:p>
                  </a:txBody>
                  <a:tcPr marL="89223" marR="89223" marT="121861" marB="44612" anchor="ctr">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F2F2F2">
                        <a:alpha val="45098"/>
                      </a:srgbClr>
                    </a:solidFill>
                  </a:tcPr>
                </a:tc>
                <a:tc>
                  <a:txBody>
                    <a:bodyPr/>
                    <a:lstStyle/>
                    <a:p>
                      <a:pPr marL="0" marR="0" lvl="0" indent="0" algn="l" rtl="0">
                        <a:spcBef>
                          <a:spcPts val="0"/>
                        </a:spcBef>
                        <a:spcAft>
                          <a:spcPts val="0"/>
                        </a:spcAft>
                        <a:buClr>
                          <a:schemeClr val="dk1"/>
                        </a:buClr>
                        <a:buSzPts val="1800"/>
                        <a:buFont typeface="Century Gothic"/>
                        <a:buNone/>
                      </a:pPr>
                      <a:r>
                        <a:rPr lang="en-US" sz="1600" u="none" strike="noStrike" cap="none" spc="0">
                          <a:solidFill>
                            <a:schemeClr val="tx1"/>
                          </a:solidFill>
                        </a:rPr>
                        <a:t>out of</a:t>
                      </a:r>
                      <a:endParaRPr sz="1600" u="none" strike="noStrike" cap="none" spc="0">
                        <a:solidFill>
                          <a:schemeClr val="tx1"/>
                        </a:solidFill>
                      </a:endParaRPr>
                    </a:p>
                  </a:txBody>
                  <a:tcPr marL="89223" marR="89223" marT="121861" marB="44612" anchor="ctr">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F2F2F2">
                        <a:alpha val="45098"/>
                      </a:srgbClr>
                    </a:solidFill>
                  </a:tcPr>
                </a:tc>
                <a:tc>
                  <a:txBody>
                    <a:bodyPr/>
                    <a:lstStyle/>
                    <a:p>
                      <a:pPr marL="0" marR="0" lvl="0" indent="0" algn="l" rtl="0">
                        <a:spcBef>
                          <a:spcPts val="0"/>
                        </a:spcBef>
                        <a:spcAft>
                          <a:spcPts val="0"/>
                        </a:spcAft>
                        <a:buClr>
                          <a:schemeClr val="dk1"/>
                        </a:buClr>
                        <a:buSzPts val="1800"/>
                        <a:buFont typeface="Century Gothic"/>
                        <a:buNone/>
                      </a:pPr>
                      <a:r>
                        <a:rPr lang="en-US" sz="1600" u="none" strike="noStrike" cap="none" spc="0">
                          <a:solidFill>
                            <a:schemeClr val="tx1"/>
                          </a:solidFill>
                        </a:rPr>
                        <a:t>Ich </a:t>
                      </a:r>
                      <a:r>
                        <a:rPr lang="en-US" sz="1600" u="none" strike="noStrike" cap="none" spc="0" err="1">
                          <a:solidFill>
                            <a:schemeClr val="tx1"/>
                          </a:solidFill>
                        </a:rPr>
                        <a:t>gehe</a:t>
                      </a:r>
                      <a:r>
                        <a:rPr lang="en-US" sz="1600" u="none" strike="noStrike" cap="none" spc="0">
                          <a:solidFill>
                            <a:schemeClr val="tx1"/>
                          </a:solidFill>
                        </a:rPr>
                        <a:t> </a:t>
                      </a:r>
                      <a:r>
                        <a:rPr lang="en-US" sz="1600" u="none" strike="noStrike" cap="none" spc="0" err="1">
                          <a:solidFill>
                            <a:schemeClr val="tx1"/>
                          </a:solidFill>
                        </a:rPr>
                        <a:t>aus</a:t>
                      </a:r>
                      <a:r>
                        <a:rPr lang="en-US" sz="1600" u="none" strike="noStrike" cap="none" spc="0">
                          <a:solidFill>
                            <a:schemeClr val="tx1"/>
                          </a:solidFill>
                        </a:rPr>
                        <a:t> dem Haus.</a:t>
                      </a:r>
                      <a:endParaRPr sz="1600" u="none" strike="noStrike" cap="none" spc="0">
                        <a:solidFill>
                          <a:schemeClr val="tx1"/>
                        </a:solidFill>
                      </a:endParaRPr>
                    </a:p>
                  </a:txBody>
                  <a:tcPr marL="89223" marR="89223" marT="121861" marB="44612" anchor="ctr">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F2F2F2">
                        <a:alpha val="45098"/>
                      </a:srgbClr>
                    </a:solidFill>
                  </a:tcPr>
                </a:tc>
                <a:extLst>
                  <a:ext uri="{0D108BD9-81ED-4DB2-BD59-A6C34878D82A}">
                    <a16:rowId xmlns:a16="http://schemas.microsoft.com/office/drawing/2014/main" val="10001"/>
                  </a:ext>
                </a:extLst>
              </a:tr>
              <a:tr h="458940">
                <a:tc>
                  <a:txBody>
                    <a:bodyPr/>
                    <a:lstStyle/>
                    <a:p>
                      <a:pPr marL="0" marR="0" lvl="0" indent="0" algn="l" rtl="0">
                        <a:spcBef>
                          <a:spcPts val="0"/>
                        </a:spcBef>
                        <a:spcAft>
                          <a:spcPts val="0"/>
                        </a:spcAft>
                        <a:buClr>
                          <a:schemeClr val="dk1"/>
                        </a:buClr>
                        <a:buSzPts val="1800"/>
                        <a:buFont typeface="Century Gothic"/>
                        <a:buNone/>
                      </a:pPr>
                      <a:r>
                        <a:rPr lang="en-US" sz="1600" u="none" strike="noStrike" cap="none" spc="0">
                          <a:solidFill>
                            <a:schemeClr val="tx1"/>
                          </a:solidFill>
                        </a:rPr>
                        <a:t>bei</a:t>
                      </a:r>
                      <a:endParaRPr sz="1600" u="none" strike="noStrike" cap="none" spc="0">
                        <a:solidFill>
                          <a:schemeClr val="tx1"/>
                        </a:solidFill>
                      </a:endParaRPr>
                    </a:p>
                  </a:txBody>
                  <a:tcPr marL="89223" marR="89223" marT="121861" marB="44612" anchor="ctr">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pPr marL="0" marR="0" lvl="0" indent="0" algn="l" rtl="0">
                        <a:spcBef>
                          <a:spcPts val="0"/>
                        </a:spcBef>
                        <a:spcAft>
                          <a:spcPts val="0"/>
                        </a:spcAft>
                        <a:buClr>
                          <a:schemeClr val="dk1"/>
                        </a:buClr>
                        <a:buSzPts val="1800"/>
                        <a:buFont typeface="Century Gothic"/>
                        <a:buNone/>
                      </a:pPr>
                      <a:r>
                        <a:rPr lang="en-US" sz="1600" u="none" strike="noStrike" cap="none" spc="0">
                          <a:solidFill>
                            <a:schemeClr val="tx1"/>
                          </a:solidFill>
                        </a:rPr>
                        <a:t>at</a:t>
                      </a:r>
                      <a:endParaRPr sz="1600" u="none" strike="noStrike" cap="none" spc="0">
                        <a:solidFill>
                          <a:schemeClr val="tx1"/>
                        </a:solidFill>
                      </a:endParaRPr>
                    </a:p>
                  </a:txBody>
                  <a:tcPr marL="89223" marR="89223" marT="121861" marB="44612" anchor="ctr">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pPr marL="0" marR="0" lvl="0" indent="0" algn="l" rtl="0">
                        <a:spcBef>
                          <a:spcPts val="0"/>
                        </a:spcBef>
                        <a:spcAft>
                          <a:spcPts val="0"/>
                        </a:spcAft>
                        <a:buClr>
                          <a:schemeClr val="dk1"/>
                        </a:buClr>
                        <a:buSzPts val="1800"/>
                        <a:buFont typeface="Century Gothic"/>
                        <a:buNone/>
                      </a:pPr>
                      <a:r>
                        <a:rPr lang="en-US" sz="1600" u="none" strike="noStrike" cap="none" spc="0">
                          <a:solidFill>
                            <a:schemeClr val="tx1"/>
                          </a:solidFill>
                        </a:rPr>
                        <a:t>Ich bin bei meinen Eltern.</a:t>
                      </a:r>
                      <a:endParaRPr sz="1600" u="none" strike="noStrike" cap="none" spc="0">
                        <a:solidFill>
                          <a:schemeClr val="tx1"/>
                        </a:solidFill>
                      </a:endParaRPr>
                    </a:p>
                  </a:txBody>
                  <a:tcPr marL="89223" marR="89223" marT="121861" marB="44612" anchor="ctr">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extLst>
                  <a:ext uri="{0D108BD9-81ED-4DB2-BD59-A6C34878D82A}">
                    <a16:rowId xmlns:a16="http://schemas.microsoft.com/office/drawing/2014/main" val="10002"/>
                  </a:ext>
                </a:extLst>
              </a:tr>
              <a:tr h="458940">
                <a:tc>
                  <a:txBody>
                    <a:bodyPr/>
                    <a:lstStyle/>
                    <a:p>
                      <a:pPr marL="0" marR="0" lvl="0" indent="0" algn="l" rtl="0">
                        <a:spcBef>
                          <a:spcPts val="0"/>
                        </a:spcBef>
                        <a:spcAft>
                          <a:spcPts val="0"/>
                        </a:spcAft>
                        <a:buClr>
                          <a:schemeClr val="dk1"/>
                        </a:buClr>
                        <a:buSzPts val="1800"/>
                        <a:buFont typeface="Century Gothic"/>
                        <a:buNone/>
                      </a:pPr>
                      <a:r>
                        <a:rPr lang="en-US" sz="1600" u="none" strike="noStrike" cap="none" spc="0">
                          <a:solidFill>
                            <a:schemeClr val="tx1"/>
                          </a:solidFill>
                        </a:rPr>
                        <a:t>mit</a:t>
                      </a:r>
                      <a:endParaRPr sz="1600" u="none" strike="noStrike" cap="none" spc="0">
                        <a:solidFill>
                          <a:schemeClr val="tx1"/>
                        </a:solidFill>
                      </a:endParaRPr>
                    </a:p>
                  </a:txBody>
                  <a:tcPr marL="89223" marR="89223" marT="121861" marB="44612" anchor="ctr">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pPr marL="0" marR="0" lvl="0" indent="0" algn="l" rtl="0">
                        <a:spcBef>
                          <a:spcPts val="0"/>
                        </a:spcBef>
                        <a:spcAft>
                          <a:spcPts val="0"/>
                        </a:spcAft>
                        <a:buClr>
                          <a:schemeClr val="dk1"/>
                        </a:buClr>
                        <a:buSzPts val="1800"/>
                        <a:buFont typeface="Century Gothic"/>
                        <a:buNone/>
                      </a:pPr>
                      <a:r>
                        <a:rPr lang="en-US" sz="1600" u="none" strike="noStrike" cap="none" spc="0">
                          <a:solidFill>
                            <a:schemeClr val="tx1"/>
                          </a:solidFill>
                        </a:rPr>
                        <a:t>with</a:t>
                      </a:r>
                      <a:endParaRPr sz="1600" u="none" strike="noStrike" cap="none" spc="0">
                        <a:solidFill>
                          <a:schemeClr val="tx1"/>
                        </a:solidFill>
                      </a:endParaRPr>
                    </a:p>
                  </a:txBody>
                  <a:tcPr marL="89223" marR="89223" marT="121861" marB="44612" anchor="ctr">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pPr marL="0" marR="0" lvl="0" indent="0" algn="l" rtl="0">
                        <a:spcBef>
                          <a:spcPts val="0"/>
                        </a:spcBef>
                        <a:spcAft>
                          <a:spcPts val="0"/>
                        </a:spcAft>
                        <a:buClr>
                          <a:schemeClr val="dk1"/>
                        </a:buClr>
                        <a:buSzPts val="1800"/>
                        <a:buFont typeface="Century Gothic"/>
                        <a:buNone/>
                      </a:pPr>
                      <a:r>
                        <a:rPr lang="en-US" sz="1600" u="none" strike="noStrike" cap="none" spc="0">
                          <a:solidFill>
                            <a:schemeClr val="tx1"/>
                          </a:solidFill>
                        </a:rPr>
                        <a:t>Ich gehe mit meinem Freund.</a:t>
                      </a:r>
                      <a:endParaRPr sz="1600" u="none" strike="noStrike" cap="none" spc="0">
                        <a:solidFill>
                          <a:schemeClr val="tx1"/>
                        </a:solidFill>
                      </a:endParaRPr>
                    </a:p>
                  </a:txBody>
                  <a:tcPr marL="89223" marR="89223" marT="121861" marB="44612" anchor="ctr">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extLst>
                  <a:ext uri="{0D108BD9-81ED-4DB2-BD59-A6C34878D82A}">
                    <a16:rowId xmlns:a16="http://schemas.microsoft.com/office/drawing/2014/main" val="10003"/>
                  </a:ext>
                </a:extLst>
              </a:tr>
              <a:tr h="458940">
                <a:tc>
                  <a:txBody>
                    <a:bodyPr/>
                    <a:lstStyle/>
                    <a:p>
                      <a:pPr marL="0" marR="0" lvl="0" indent="0" algn="l" rtl="0">
                        <a:spcBef>
                          <a:spcPts val="0"/>
                        </a:spcBef>
                        <a:spcAft>
                          <a:spcPts val="0"/>
                        </a:spcAft>
                        <a:buClr>
                          <a:schemeClr val="dk1"/>
                        </a:buClr>
                        <a:buSzPts val="1800"/>
                        <a:buFont typeface="Century Gothic"/>
                        <a:buNone/>
                      </a:pPr>
                      <a:r>
                        <a:rPr lang="en-US" sz="1600" u="none" strike="noStrike" cap="none" spc="0">
                          <a:solidFill>
                            <a:schemeClr val="tx1"/>
                          </a:solidFill>
                        </a:rPr>
                        <a:t>nach</a:t>
                      </a:r>
                      <a:endParaRPr sz="1600" u="none" strike="noStrike" cap="none" spc="0">
                        <a:solidFill>
                          <a:schemeClr val="tx1"/>
                        </a:solidFill>
                      </a:endParaRPr>
                    </a:p>
                  </a:txBody>
                  <a:tcPr marL="89223" marR="89223" marT="121861" marB="44612" anchor="ctr">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pPr marL="0" marR="0" lvl="0" indent="0" algn="l" rtl="0">
                        <a:spcBef>
                          <a:spcPts val="0"/>
                        </a:spcBef>
                        <a:spcAft>
                          <a:spcPts val="0"/>
                        </a:spcAft>
                        <a:buClr>
                          <a:schemeClr val="dk1"/>
                        </a:buClr>
                        <a:buSzPts val="1800"/>
                        <a:buFont typeface="Century Gothic"/>
                        <a:buNone/>
                      </a:pPr>
                      <a:r>
                        <a:rPr lang="en-US" sz="1600" u="none" strike="noStrike" cap="none" spc="0">
                          <a:solidFill>
                            <a:schemeClr val="tx1"/>
                          </a:solidFill>
                        </a:rPr>
                        <a:t>after</a:t>
                      </a:r>
                      <a:endParaRPr sz="1600" u="none" strike="noStrike" cap="none" spc="0">
                        <a:solidFill>
                          <a:schemeClr val="tx1"/>
                        </a:solidFill>
                      </a:endParaRPr>
                    </a:p>
                  </a:txBody>
                  <a:tcPr marL="89223" marR="89223" marT="121861" marB="44612" anchor="ctr">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pPr marL="0" marR="0" lvl="0" indent="0" algn="l" rtl="0">
                        <a:spcBef>
                          <a:spcPts val="0"/>
                        </a:spcBef>
                        <a:spcAft>
                          <a:spcPts val="0"/>
                        </a:spcAft>
                        <a:buClr>
                          <a:schemeClr val="dk1"/>
                        </a:buClr>
                        <a:buSzPts val="1800"/>
                        <a:buFont typeface="Century Gothic"/>
                        <a:buNone/>
                      </a:pPr>
                      <a:r>
                        <a:rPr lang="en-US" sz="1600" u="none" strike="noStrike" cap="none" spc="0">
                          <a:solidFill>
                            <a:schemeClr val="tx1"/>
                          </a:solidFill>
                        </a:rPr>
                        <a:t>Ich gehe nach Hause.</a:t>
                      </a:r>
                      <a:endParaRPr sz="1600" u="none" strike="noStrike" cap="none" spc="0">
                        <a:solidFill>
                          <a:schemeClr val="tx1"/>
                        </a:solidFill>
                      </a:endParaRPr>
                    </a:p>
                  </a:txBody>
                  <a:tcPr marL="89223" marR="89223" marT="121861" marB="44612" anchor="ctr">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extLst>
                  <a:ext uri="{0D108BD9-81ED-4DB2-BD59-A6C34878D82A}">
                    <a16:rowId xmlns:a16="http://schemas.microsoft.com/office/drawing/2014/main" val="10004"/>
                  </a:ext>
                </a:extLst>
              </a:tr>
              <a:tr h="458940">
                <a:tc>
                  <a:txBody>
                    <a:bodyPr/>
                    <a:lstStyle/>
                    <a:p>
                      <a:pPr marL="0" marR="0" lvl="0" indent="0" algn="l" rtl="0">
                        <a:spcBef>
                          <a:spcPts val="0"/>
                        </a:spcBef>
                        <a:spcAft>
                          <a:spcPts val="0"/>
                        </a:spcAft>
                        <a:buClr>
                          <a:schemeClr val="dk1"/>
                        </a:buClr>
                        <a:buSzPts val="1800"/>
                        <a:buFont typeface="Century Gothic"/>
                        <a:buNone/>
                      </a:pPr>
                      <a:r>
                        <a:rPr lang="en-US" sz="1600" u="none" strike="noStrike" cap="none" spc="0">
                          <a:solidFill>
                            <a:schemeClr val="tx1"/>
                          </a:solidFill>
                        </a:rPr>
                        <a:t>seit</a:t>
                      </a:r>
                      <a:endParaRPr sz="1600" u="none" strike="noStrike" cap="none" spc="0">
                        <a:solidFill>
                          <a:schemeClr val="tx1"/>
                        </a:solidFill>
                      </a:endParaRPr>
                    </a:p>
                  </a:txBody>
                  <a:tcPr marL="89223" marR="89223" marT="121861" marB="44612" anchor="ctr">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pPr marL="0" marR="0" lvl="0" indent="0" algn="l" rtl="0">
                        <a:spcBef>
                          <a:spcPts val="0"/>
                        </a:spcBef>
                        <a:spcAft>
                          <a:spcPts val="0"/>
                        </a:spcAft>
                        <a:buClr>
                          <a:schemeClr val="dk1"/>
                        </a:buClr>
                        <a:buSzPts val="1800"/>
                        <a:buFont typeface="Century Gothic"/>
                        <a:buNone/>
                      </a:pPr>
                      <a:r>
                        <a:rPr lang="en-US" sz="1600" u="none" strike="noStrike" cap="none" spc="0">
                          <a:solidFill>
                            <a:schemeClr val="tx1"/>
                          </a:solidFill>
                        </a:rPr>
                        <a:t>since</a:t>
                      </a:r>
                      <a:endParaRPr sz="1600" u="none" strike="noStrike" cap="none" spc="0">
                        <a:solidFill>
                          <a:schemeClr val="tx1"/>
                        </a:solidFill>
                      </a:endParaRPr>
                    </a:p>
                  </a:txBody>
                  <a:tcPr marL="89223" marR="89223" marT="121861" marB="44612" anchor="ctr">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pPr marL="0" marR="0" lvl="0" indent="0" algn="l" rtl="0">
                        <a:spcBef>
                          <a:spcPts val="0"/>
                        </a:spcBef>
                        <a:spcAft>
                          <a:spcPts val="0"/>
                        </a:spcAft>
                        <a:buClr>
                          <a:schemeClr val="dk1"/>
                        </a:buClr>
                        <a:buSzPts val="1800"/>
                        <a:buFont typeface="Century Gothic"/>
                        <a:buNone/>
                      </a:pPr>
                      <a:r>
                        <a:rPr lang="en-US" sz="1600" u="none" strike="noStrike" cap="none" spc="0">
                          <a:solidFill>
                            <a:schemeClr val="tx1"/>
                          </a:solidFill>
                        </a:rPr>
                        <a:t>Ich warte seit einer Stunde.</a:t>
                      </a:r>
                      <a:endParaRPr sz="1600" u="none" strike="noStrike" cap="none" spc="0">
                        <a:solidFill>
                          <a:schemeClr val="tx1"/>
                        </a:solidFill>
                      </a:endParaRPr>
                    </a:p>
                  </a:txBody>
                  <a:tcPr marL="89223" marR="89223" marT="121861" marB="44612" anchor="ctr">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extLst>
                  <a:ext uri="{0D108BD9-81ED-4DB2-BD59-A6C34878D82A}">
                    <a16:rowId xmlns:a16="http://schemas.microsoft.com/office/drawing/2014/main" val="10005"/>
                  </a:ext>
                </a:extLst>
              </a:tr>
              <a:tr h="458940">
                <a:tc>
                  <a:txBody>
                    <a:bodyPr/>
                    <a:lstStyle/>
                    <a:p>
                      <a:pPr marL="0" marR="0" lvl="0" indent="0" algn="l" rtl="0">
                        <a:spcBef>
                          <a:spcPts val="0"/>
                        </a:spcBef>
                        <a:spcAft>
                          <a:spcPts val="0"/>
                        </a:spcAft>
                        <a:buClr>
                          <a:schemeClr val="dk1"/>
                        </a:buClr>
                        <a:buSzPts val="1800"/>
                        <a:buFont typeface="Century Gothic"/>
                        <a:buNone/>
                      </a:pPr>
                      <a:r>
                        <a:rPr lang="en-US" sz="1600" u="none" strike="noStrike" cap="none" spc="0">
                          <a:solidFill>
                            <a:schemeClr val="tx1"/>
                          </a:solidFill>
                        </a:rPr>
                        <a:t>von</a:t>
                      </a:r>
                      <a:endParaRPr sz="1600" u="none" strike="noStrike" cap="none" spc="0">
                        <a:solidFill>
                          <a:schemeClr val="tx1"/>
                        </a:solidFill>
                      </a:endParaRPr>
                    </a:p>
                  </a:txBody>
                  <a:tcPr marL="89223" marR="89223" marT="121861" marB="44612" anchor="ctr">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pPr marL="0" marR="0" lvl="0" indent="0" algn="l" rtl="0">
                        <a:spcBef>
                          <a:spcPts val="0"/>
                        </a:spcBef>
                        <a:spcAft>
                          <a:spcPts val="0"/>
                        </a:spcAft>
                        <a:buClr>
                          <a:schemeClr val="dk1"/>
                        </a:buClr>
                        <a:buSzPts val="1800"/>
                        <a:buFont typeface="Century Gothic"/>
                        <a:buNone/>
                      </a:pPr>
                      <a:r>
                        <a:rPr lang="en-US" sz="1600" u="none" strike="noStrike" cap="none" spc="0">
                          <a:solidFill>
                            <a:schemeClr val="tx1"/>
                          </a:solidFill>
                        </a:rPr>
                        <a:t>from</a:t>
                      </a:r>
                      <a:endParaRPr sz="1600" u="none" strike="noStrike" cap="none" spc="0">
                        <a:solidFill>
                          <a:schemeClr val="tx1"/>
                        </a:solidFill>
                      </a:endParaRPr>
                    </a:p>
                  </a:txBody>
                  <a:tcPr marL="89223" marR="89223" marT="121861" marB="44612" anchor="ctr">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pPr marL="0" marR="0" lvl="0" indent="0" algn="l" rtl="0">
                        <a:spcBef>
                          <a:spcPts val="0"/>
                        </a:spcBef>
                        <a:spcAft>
                          <a:spcPts val="0"/>
                        </a:spcAft>
                        <a:buClr>
                          <a:schemeClr val="dk1"/>
                        </a:buClr>
                        <a:buSzPts val="1800"/>
                        <a:buFont typeface="Century Gothic"/>
                        <a:buNone/>
                      </a:pPr>
                      <a:r>
                        <a:rPr lang="en-US" sz="1600" u="none" strike="noStrike" cap="none" spc="0">
                          <a:solidFill>
                            <a:schemeClr val="tx1"/>
                          </a:solidFill>
                        </a:rPr>
                        <a:t>Ich komme von der Arbeit.</a:t>
                      </a:r>
                      <a:endParaRPr sz="1600" u="none" strike="noStrike" cap="none" spc="0">
                        <a:solidFill>
                          <a:schemeClr val="tx1"/>
                        </a:solidFill>
                      </a:endParaRPr>
                    </a:p>
                  </a:txBody>
                  <a:tcPr marL="89223" marR="89223" marT="121861" marB="44612" anchor="ctr">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extLst>
                  <a:ext uri="{0D108BD9-81ED-4DB2-BD59-A6C34878D82A}">
                    <a16:rowId xmlns:a16="http://schemas.microsoft.com/office/drawing/2014/main" val="10006"/>
                  </a:ext>
                </a:extLst>
              </a:tr>
              <a:tr h="458940">
                <a:tc>
                  <a:txBody>
                    <a:bodyPr/>
                    <a:lstStyle/>
                    <a:p>
                      <a:pPr marL="0" marR="0" lvl="0" indent="0" algn="l" rtl="0">
                        <a:spcBef>
                          <a:spcPts val="0"/>
                        </a:spcBef>
                        <a:spcAft>
                          <a:spcPts val="0"/>
                        </a:spcAft>
                        <a:buClr>
                          <a:schemeClr val="dk1"/>
                        </a:buClr>
                        <a:buSzPts val="1800"/>
                        <a:buFont typeface="Century Gothic"/>
                        <a:buNone/>
                      </a:pPr>
                      <a:r>
                        <a:rPr lang="en-US" sz="1600" u="none" strike="noStrike" cap="none" spc="0">
                          <a:solidFill>
                            <a:schemeClr val="tx1"/>
                          </a:solidFill>
                        </a:rPr>
                        <a:t>zu</a:t>
                      </a:r>
                      <a:endParaRPr sz="1600" u="none" strike="noStrike" cap="none" spc="0">
                        <a:solidFill>
                          <a:schemeClr val="tx1"/>
                        </a:solidFill>
                      </a:endParaRPr>
                    </a:p>
                  </a:txBody>
                  <a:tcPr marL="89223" marR="89223" marT="121861" marB="44612" anchor="ctr">
                    <a:lnL w="12700" cmpd="sng">
                      <a:noFill/>
                      <a:prstDash val="solid"/>
                    </a:lnL>
                    <a:lnR w="12700" cmpd="sng">
                      <a:noFill/>
                      <a:prstDash val="solid"/>
                    </a:lnR>
                    <a:lnT w="12700" cmpd="sng">
                      <a:noFill/>
                      <a:prstDash val="solid"/>
                    </a:lnT>
                    <a:lnB w="12700" cmpd="sng">
                      <a:noFill/>
                      <a:prstDash val="solid"/>
                    </a:lnB>
                    <a:solidFill>
                      <a:srgbClr val="F2F2F2">
                        <a:alpha val="45098"/>
                      </a:srgbClr>
                    </a:solidFill>
                  </a:tcPr>
                </a:tc>
                <a:tc>
                  <a:txBody>
                    <a:bodyPr/>
                    <a:lstStyle/>
                    <a:p>
                      <a:pPr marL="0" marR="0" lvl="0" indent="0" algn="l" rtl="0">
                        <a:spcBef>
                          <a:spcPts val="0"/>
                        </a:spcBef>
                        <a:spcAft>
                          <a:spcPts val="0"/>
                        </a:spcAft>
                        <a:buClr>
                          <a:schemeClr val="dk1"/>
                        </a:buClr>
                        <a:buSzPts val="1800"/>
                        <a:buFont typeface="Century Gothic"/>
                        <a:buNone/>
                      </a:pPr>
                      <a:r>
                        <a:rPr lang="en-US" sz="1600" u="none" strike="noStrike" cap="none" spc="0">
                          <a:solidFill>
                            <a:schemeClr val="tx1"/>
                          </a:solidFill>
                        </a:rPr>
                        <a:t>to</a:t>
                      </a:r>
                      <a:endParaRPr sz="1600" u="none" strike="noStrike" cap="none" spc="0">
                        <a:solidFill>
                          <a:schemeClr val="tx1"/>
                        </a:solidFill>
                      </a:endParaRPr>
                    </a:p>
                  </a:txBody>
                  <a:tcPr marL="89223" marR="89223" marT="121861" marB="44612" anchor="ctr">
                    <a:lnL w="12700" cmpd="sng">
                      <a:noFill/>
                      <a:prstDash val="solid"/>
                    </a:lnL>
                    <a:lnR w="12700" cmpd="sng">
                      <a:noFill/>
                      <a:prstDash val="solid"/>
                    </a:lnR>
                    <a:lnT w="12700" cmpd="sng">
                      <a:noFill/>
                      <a:prstDash val="solid"/>
                    </a:lnT>
                    <a:lnB w="12700" cmpd="sng">
                      <a:noFill/>
                      <a:prstDash val="solid"/>
                    </a:lnB>
                    <a:solidFill>
                      <a:srgbClr val="F2F2F2">
                        <a:alpha val="45098"/>
                      </a:srgbClr>
                    </a:solidFill>
                  </a:tcPr>
                </a:tc>
                <a:tc>
                  <a:txBody>
                    <a:bodyPr/>
                    <a:lstStyle/>
                    <a:p>
                      <a:pPr marL="0" marR="0" lvl="0" indent="0" algn="l" rtl="0">
                        <a:spcBef>
                          <a:spcPts val="0"/>
                        </a:spcBef>
                        <a:spcAft>
                          <a:spcPts val="0"/>
                        </a:spcAft>
                        <a:buClr>
                          <a:schemeClr val="dk1"/>
                        </a:buClr>
                        <a:buSzPts val="1800"/>
                        <a:buFont typeface="Century Gothic"/>
                        <a:buNone/>
                      </a:pPr>
                      <a:r>
                        <a:rPr lang="en-US" sz="1600" u="none" strike="noStrike" cap="none" spc="0">
                          <a:solidFill>
                            <a:schemeClr val="tx1"/>
                          </a:solidFill>
                        </a:rPr>
                        <a:t>Ich </a:t>
                      </a:r>
                      <a:r>
                        <a:rPr lang="en-US" sz="1600" u="none" strike="noStrike" cap="none" spc="0" err="1">
                          <a:solidFill>
                            <a:schemeClr val="tx1"/>
                          </a:solidFill>
                        </a:rPr>
                        <a:t>gehe</a:t>
                      </a:r>
                      <a:r>
                        <a:rPr lang="en-US" sz="1600" u="none" strike="noStrike" cap="none" spc="0">
                          <a:solidFill>
                            <a:schemeClr val="tx1"/>
                          </a:solidFill>
                        </a:rPr>
                        <a:t> </a:t>
                      </a:r>
                      <a:r>
                        <a:rPr lang="en-US" sz="1600" u="none" strike="noStrike" cap="none" spc="0" err="1">
                          <a:solidFill>
                            <a:schemeClr val="tx1"/>
                          </a:solidFill>
                        </a:rPr>
                        <a:t>zur</a:t>
                      </a:r>
                      <a:r>
                        <a:rPr lang="en-US" sz="1600" u="none" strike="noStrike" cap="none" spc="0">
                          <a:solidFill>
                            <a:schemeClr val="tx1"/>
                          </a:solidFill>
                        </a:rPr>
                        <a:t> Schule.</a:t>
                      </a:r>
                      <a:endParaRPr sz="1600" u="none" strike="noStrike" cap="none" spc="0">
                        <a:solidFill>
                          <a:schemeClr val="tx1"/>
                        </a:solidFill>
                      </a:endParaRPr>
                    </a:p>
                  </a:txBody>
                  <a:tcPr marL="89223" marR="89223" marT="121861" marB="44612" anchor="ctr">
                    <a:lnL w="12700" cmpd="sng">
                      <a:noFill/>
                      <a:prstDash val="solid"/>
                    </a:lnL>
                    <a:lnR w="12700" cmpd="sng">
                      <a:noFill/>
                      <a:prstDash val="solid"/>
                    </a:lnR>
                    <a:lnT w="12700" cmpd="sng">
                      <a:noFill/>
                      <a:prstDash val="solid"/>
                    </a:lnT>
                    <a:lnB w="12700" cmpd="sng">
                      <a:noFill/>
                      <a:prstDash val="solid"/>
                    </a:lnB>
                    <a:solidFill>
                      <a:srgbClr val="F2F2F2">
                        <a:alpha val="45098"/>
                      </a:srgb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756898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EB46B8FB-F6A2-5F47-A6CD-A7E17E6927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1388" y="0"/>
            <a:ext cx="5990612" cy="6858001"/>
            <a:chOff x="6201388" y="0"/>
            <a:chExt cx="5990612" cy="6858001"/>
          </a:xfrm>
        </p:grpSpPr>
        <p:sp>
          <p:nvSpPr>
            <p:cNvPr id="53" name="Oval 52">
              <a:extLst>
                <a:ext uri="{FF2B5EF4-FFF2-40B4-BE49-F238E27FC236}">
                  <a16:creationId xmlns:a16="http://schemas.microsoft.com/office/drawing/2014/main" id="{419BDE93-3EC2-4E4D-BC0B-417378F49E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46">
              <a:extLst>
                <a:ext uri="{FF2B5EF4-FFF2-40B4-BE49-F238E27FC236}">
                  <a16:creationId xmlns:a16="http://schemas.microsoft.com/office/drawing/2014/main" id="{FE21F82F-1EE5-8240-97F8-387DF0253F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48">
              <a:extLst>
                <a:ext uri="{FF2B5EF4-FFF2-40B4-BE49-F238E27FC236}">
                  <a16:creationId xmlns:a16="http://schemas.microsoft.com/office/drawing/2014/main" id="{AE1903E3-6B5F-6B4C-9A1F-62628A050A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Oval 55">
              <a:extLst>
                <a:ext uri="{FF2B5EF4-FFF2-40B4-BE49-F238E27FC236}">
                  <a16:creationId xmlns:a16="http://schemas.microsoft.com/office/drawing/2014/main" id="{F7C55863-3B37-0743-B001-1A970033FB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932B4C24-3A58-924C-B79A-D961EF7C2C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21EF52E0-D2CF-544F-93A6-4D7B45A048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63">
              <a:extLst>
                <a:ext uri="{FF2B5EF4-FFF2-40B4-BE49-F238E27FC236}">
                  <a16:creationId xmlns:a16="http://schemas.microsoft.com/office/drawing/2014/main" id="{6966CFE5-1C8C-2E4F-9B2D-A8438F5A53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64">
              <a:extLst>
                <a:ext uri="{FF2B5EF4-FFF2-40B4-BE49-F238E27FC236}">
                  <a16:creationId xmlns:a16="http://schemas.microsoft.com/office/drawing/2014/main" id="{9FD29EF3-A5B2-554A-A307-6BE1BCE8A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Oval 60">
              <a:extLst>
                <a:ext uri="{FF2B5EF4-FFF2-40B4-BE49-F238E27FC236}">
                  <a16:creationId xmlns:a16="http://schemas.microsoft.com/office/drawing/2014/main" id="{AC1ECAD8-0CF2-934D-AA1E-C108208CD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DB14DED1-3A58-8C4D-902E-2A9F34043F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65D65157-5719-0341-A807-A8956595F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7F23F74-B777-2A4C-8EF9-E798880D5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70">
              <a:extLst>
                <a:ext uri="{FF2B5EF4-FFF2-40B4-BE49-F238E27FC236}">
                  <a16:creationId xmlns:a16="http://schemas.microsoft.com/office/drawing/2014/main" id="{E3B9A050-0AE1-1D4B-A2AC-6EEF64B106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 name="Freeform 71">
              <a:extLst>
                <a:ext uri="{FF2B5EF4-FFF2-40B4-BE49-F238E27FC236}">
                  <a16:creationId xmlns:a16="http://schemas.microsoft.com/office/drawing/2014/main" id="{C424FE38-F803-8D47-BF56-1B18EC2B1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Oval 66">
              <a:extLst>
                <a:ext uri="{FF2B5EF4-FFF2-40B4-BE49-F238E27FC236}">
                  <a16:creationId xmlns:a16="http://schemas.microsoft.com/office/drawing/2014/main" id="{E37187F2-9212-0641-97D0-1ACD50B74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C760C651-2AC4-564E-BEAA-AB7FAFE7F7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58B0A1B8-5BA3-3548-9511-B4904D052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75">
              <a:extLst>
                <a:ext uri="{FF2B5EF4-FFF2-40B4-BE49-F238E27FC236}">
                  <a16:creationId xmlns:a16="http://schemas.microsoft.com/office/drawing/2014/main" id="{424CD779-EE9A-214D-9488-767327E373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Freeform 76">
              <a:extLst>
                <a:ext uri="{FF2B5EF4-FFF2-40B4-BE49-F238E27FC236}">
                  <a16:creationId xmlns:a16="http://schemas.microsoft.com/office/drawing/2014/main" id="{630D08C6-9EFB-8540-875F-2A55DED2A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77">
              <a:extLst>
                <a:ext uri="{FF2B5EF4-FFF2-40B4-BE49-F238E27FC236}">
                  <a16:creationId xmlns:a16="http://schemas.microsoft.com/office/drawing/2014/main" id="{D7E8DA86-1294-4641-9C52-6E15315064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78">
              <a:extLst>
                <a:ext uri="{FF2B5EF4-FFF2-40B4-BE49-F238E27FC236}">
                  <a16:creationId xmlns:a16="http://schemas.microsoft.com/office/drawing/2014/main" id="{011063C9-2A43-3348-A018-F27FACAA77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79">
              <a:extLst>
                <a:ext uri="{FF2B5EF4-FFF2-40B4-BE49-F238E27FC236}">
                  <a16:creationId xmlns:a16="http://schemas.microsoft.com/office/drawing/2014/main" id="{EE85C7DE-D965-244F-BD95-3A05FF4AAC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80">
              <a:extLst>
                <a:ext uri="{FF2B5EF4-FFF2-40B4-BE49-F238E27FC236}">
                  <a16:creationId xmlns:a16="http://schemas.microsoft.com/office/drawing/2014/main" id="{315A1389-149A-3342-A863-637D42FDB2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81">
              <a:extLst>
                <a:ext uri="{FF2B5EF4-FFF2-40B4-BE49-F238E27FC236}">
                  <a16:creationId xmlns:a16="http://schemas.microsoft.com/office/drawing/2014/main" id="{B149CC6F-B6C6-BE46-B451-1BF7D47A89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78" name="Straight Connector 77">
            <a:extLst>
              <a:ext uri="{FF2B5EF4-FFF2-40B4-BE49-F238E27FC236}">
                <a16:creationId xmlns:a16="http://schemas.microsoft.com/office/drawing/2014/main" id="{D33A3282-0389-C547-8CA6-7F3E7F27B3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C08B5B-47C3-63CE-E899-EA3600F3C005}"/>
              </a:ext>
            </a:extLst>
          </p:cNvPr>
          <p:cNvSpPr>
            <a:spLocks noGrp="1"/>
          </p:cNvSpPr>
          <p:nvPr>
            <p:ph type="title"/>
          </p:nvPr>
        </p:nvSpPr>
        <p:spPr>
          <a:xfrm>
            <a:off x="565150" y="768334"/>
            <a:ext cx="4134537" cy="2866405"/>
          </a:xfrm>
        </p:spPr>
        <p:txBody>
          <a:bodyPr vert="horz" lIns="91440" tIns="45720" rIns="91440" bIns="45720" rtlCol="0" anchor="t">
            <a:normAutofit/>
          </a:bodyPr>
          <a:lstStyle/>
          <a:p>
            <a:r>
              <a:rPr lang="en-US" sz="5000"/>
              <a:t>Genitive Prepositions</a:t>
            </a:r>
          </a:p>
        </p:txBody>
      </p:sp>
      <p:grpSp>
        <p:nvGrpSpPr>
          <p:cNvPr id="82" name="Group 81">
            <a:extLst>
              <a:ext uri="{FF2B5EF4-FFF2-40B4-BE49-F238E27FC236}">
                <a16:creationId xmlns:a16="http://schemas.microsoft.com/office/drawing/2014/main" id="{665B630C-8A26-BF40-AD00-AAAB3F8DFB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4677439"/>
            <a:chOff x="10290315" y="0"/>
            <a:chExt cx="1901686" cy="4677439"/>
          </a:xfrm>
        </p:grpSpPr>
        <p:sp>
          <p:nvSpPr>
            <p:cNvPr id="83" name="Freeform 85">
              <a:extLst>
                <a:ext uri="{FF2B5EF4-FFF2-40B4-BE49-F238E27FC236}">
                  <a16:creationId xmlns:a16="http://schemas.microsoft.com/office/drawing/2014/main" id="{47332152-49D9-5F42-9522-9424EDC70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Freeform 87">
              <a:extLst>
                <a:ext uri="{FF2B5EF4-FFF2-40B4-BE49-F238E27FC236}">
                  <a16:creationId xmlns:a16="http://schemas.microsoft.com/office/drawing/2014/main" id="{60C97C94-6942-C048-8F6F-55E05CBA1A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 name="Freeform 89">
              <a:extLst>
                <a:ext uri="{FF2B5EF4-FFF2-40B4-BE49-F238E27FC236}">
                  <a16:creationId xmlns:a16="http://schemas.microsoft.com/office/drawing/2014/main" id="{BD92967A-BFB2-E441-AC07-5997DDDD5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6" name="Freeform 100">
              <a:extLst>
                <a:ext uri="{FF2B5EF4-FFF2-40B4-BE49-F238E27FC236}">
                  <a16:creationId xmlns:a16="http://schemas.microsoft.com/office/drawing/2014/main" id="{DC25488D-5181-EC40-A6AC-862FC3787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88" name="Straight Connector 87">
            <a:extLst>
              <a:ext uri="{FF2B5EF4-FFF2-40B4-BE49-F238E27FC236}">
                <a16:creationId xmlns:a16="http://schemas.microsoft.com/office/drawing/2014/main" id="{EEA70831-9A8D-3B4D-8EA5-EE32F93E94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413453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6" name="Google Shape;190;p11">
            <a:extLst>
              <a:ext uri="{FF2B5EF4-FFF2-40B4-BE49-F238E27FC236}">
                <a16:creationId xmlns:a16="http://schemas.microsoft.com/office/drawing/2014/main" id="{3C5B2DE2-F8FE-2318-8A75-9A87EC327D38}"/>
              </a:ext>
            </a:extLst>
          </p:cNvPr>
          <p:cNvGraphicFramePr/>
          <p:nvPr>
            <p:extLst>
              <p:ext uri="{D42A27DB-BD31-4B8C-83A1-F6EECF244321}">
                <p14:modId xmlns:p14="http://schemas.microsoft.com/office/powerpoint/2010/main" val="2272082578"/>
              </p:ext>
            </p:extLst>
          </p:nvPr>
        </p:nvGraphicFramePr>
        <p:xfrm>
          <a:off x="5769745" y="681645"/>
          <a:ext cx="5262458" cy="5486060"/>
        </p:xfrm>
        <a:graphic>
          <a:graphicData uri="http://schemas.openxmlformats.org/drawingml/2006/table">
            <a:tbl>
              <a:tblPr firstRow="1" bandRow="1">
                <a:tableStyleId>{5C22544A-7EE6-4342-B048-85BDC9FD1C3A}</a:tableStyleId>
              </a:tblPr>
              <a:tblGrid>
                <a:gridCol w="1523726">
                  <a:extLst>
                    <a:ext uri="{9D8B030D-6E8A-4147-A177-3AD203B41FA5}">
                      <a16:colId xmlns:a16="http://schemas.microsoft.com/office/drawing/2014/main" val="20000"/>
                    </a:ext>
                  </a:extLst>
                </a:gridCol>
                <a:gridCol w="1383523">
                  <a:extLst>
                    <a:ext uri="{9D8B030D-6E8A-4147-A177-3AD203B41FA5}">
                      <a16:colId xmlns:a16="http://schemas.microsoft.com/office/drawing/2014/main" val="20001"/>
                    </a:ext>
                  </a:extLst>
                </a:gridCol>
                <a:gridCol w="2355209">
                  <a:extLst>
                    <a:ext uri="{9D8B030D-6E8A-4147-A177-3AD203B41FA5}">
                      <a16:colId xmlns:a16="http://schemas.microsoft.com/office/drawing/2014/main" val="20002"/>
                    </a:ext>
                  </a:extLst>
                </a:gridCol>
              </a:tblGrid>
              <a:tr h="379030">
                <a:tc>
                  <a:txBody>
                    <a:bodyPr/>
                    <a:lstStyle/>
                    <a:p>
                      <a:pPr marL="0" marR="0" lvl="0" indent="0" algn="l" rtl="0">
                        <a:spcBef>
                          <a:spcPts val="0"/>
                        </a:spcBef>
                        <a:spcAft>
                          <a:spcPts val="0"/>
                        </a:spcAft>
                        <a:buClr>
                          <a:schemeClr val="dk1"/>
                        </a:buClr>
                        <a:buSzPts val="1600"/>
                        <a:buFont typeface="Century Gothic"/>
                        <a:buNone/>
                      </a:pPr>
                      <a:r>
                        <a:rPr lang="en-US" sz="1900" b="1" u="none" strike="noStrike" cap="none">
                          <a:latin typeface="Cambria" panose="02040503050406030204" pitchFamily="18" charset="0"/>
                        </a:rPr>
                        <a:t>Preposition</a:t>
                      </a:r>
                      <a:endParaRPr sz="2100" u="none" strike="noStrike" cap="none">
                        <a:latin typeface="Cambria" panose="02040503050406030204" pitchFamily="18" charset="0"/>
                      </a:endParaRPr>
                    </a:p>
                  </a:txBody>
                  <a:tcPr marL="57972" marR="57972" marT="28986" marB="28986" anchor="b"/>
                </a:tc>
                <a:tc>
                  <a:txBody>
                    <a:bodyPr/>
                    <a:lstStyle/>
                    <a:p>
                      <a:pPr marL="0" marR="0" lvl="0" indent="0" algn="l" rtl="0">
                        <a:spcBef>
                          <a:spcPts val="0"/>
                        </a:spcBef>
                        <a:spcAft>
                          <a:spcPts val="0"/>
                        </a:spcAft>
                        <a:buClr>
                          <a:schemeClr val="dk1"/>
                        </a:buClr>
                        <a:buSzPts val="1600"/>
                        <a:buFont typeface="Century Gothic"/>
                        <a:buNone/>
                      </a:pPr>
                      <a:r>
                        <a:rPr lang="en-US" sz="1900" b="1" u="none" strike="noStrike" cap="none">
                          <a:latin typeface="Cambria" panose="02040503050406030204" pitchFamily="18" charset="0"/>
                        </a:rPr>
                        <a:t>Meaning</a:t>
                      </a:r>
                      <a:endParaRPr sz="2100" u="none" strike="noStrike" cap="none">
                        <a:latin typeface="Cambria" panose="02040503050406030204" pitchFamily="18" charset="0"/>
                      </a:endParaRPr>
                    </a:p>
                  </a:txBody>
                  <a:tcPr marL="57972" marR="57972" marT="28986" marB="28986" anchor="b"/>
                </a:tc>
                <a:tc>
                  <a:txBody>
                    <a:bodyPr/>
                    <a:lstStyle/>
                    <a:p>
                      <a:pPr marL="0" marR="0" lvl="0" indent="0" algn="l" rtl="0">
                        <a:spcBef>
                          <a:spcPts val="0"/>
                        </a:spcBef>
                        <a:spcAft>
                          <a:spcPts val="0"/>
                        </a:spcAft>
                        <a:buClr>
                          <a:schemeClr val="dk1"/>
                        </a:buClr>
                        <a:buSzPts val="1600"/>
                        <a:buFont typeface="Century Gothic"/>
                        <a:buNone/>
                      </a:pPr>
                      <a:r>
                        <a:rPr lang="en-US" sz="1900" b="1" u="none" strike="noStrike" cap="none">
                          <a:latin typeface="Cambria" panose="02040503050406030204" pitchFamily="18" charset="0"/>
                        </a:rPr>
                        <a:t>Example</a:t>
                      </a:r>
                      <a:endParaRPr sz="2100" u="none" strike="noStrike" cap="none">
                        <a:latin typeface="Cambria" panose="02040503050406030204" pitchFamily="18" charset="0"/>
                      </a:endParaRPr>
                    </a:p>
                  </a:txBody>
                  <a:tcPr marL="57972" marR="57972" marT="28986" marB="28986" anchor="b"/>
                </a:tc>
                <a:extLst>
                  <a:ext uri="{0D108BD9-81ED-4DB2-BD59-A6C34878D82A}">
                    <a16:rowId xmlns:a16="http://schemas.microsoft.com/office/drawing/2014/main" val="10000"/>
                  </a:ext>
                </a:extLst>
              </a:tr>
              <a:tr h="662315">
                <a:tc>
                  <a:txBody>
                    <a:bodyPr/>
                    <a:lstStyle/>
                    <a:p>
                      <a:pPr marL="0" marR="0" lvl="0" indent="0" algn="l" rtl="0">
                        <a:spcBef>
                          <a:spcPts val="0"/>
                        </a:spcBef>
                        <a:spcAft>
                          <a:spcPts val="0"/>
                        </a:spcAft>
                        <a:buClr>
                          <a:schemeClr val="dk1"/>
                        </a:buClr>
                        <a:buSzPts val="1600"/>
                        <a:buFont typeface="Century Gothic"/>
                        <a:buNone/>
                      </a:pPr>
                      <a:r>
                        <a:rPr lang="en-US" sz="1900" u="none" strike="noStrike" cap="none">
                          <a:latin typeface="Cambria" panose="02040503050406030204" pitchFamily="18" charset="0"/>
                        </a:rPr>
                        <a:t>anstatt</a:t>
                      </a:r>
                      <a:endParaRPr sz="2100" u="none" strike="noStrike" cap="none">
                        <a:latin typeface="Cambria" panose="02040503050406030204" pitchFamily="18" charset="0"/>
                      </a:endParaRPr>
                    </a:p>
                  </a:txBody>
                  <a:tcPr marL="57972" marR="57972" marT="28986" marB="28986" anchor="ctr"/>
                </a:tc>
                <a:tc>
                  <a:txBody>
                    <a:bodyPr/>
                    <a:lstStyle/>
                    <a:p>
                      <a:pPr marL="0" marR="0" lvl="0" indent="0" algn="l" rtl="0">
                        <a:spcBef>
                          <a:spcPts val="0"/>
                        </a:spcBef>
                        <a:spcAft>
                          <a:spcPts val="0"/>
                        </a:spcAft>
                        <a:buClr>
                          <a:schemeClr val="dk1"/>
                        </a:buClr>
                        <a:buSzPts val="1600"/>
                        <a:buFont typeface="Century Gothic"/>
                        <a:buNone/>
                      </a:pPr>
                      <a:r>
                        <a:rPr lang="en-US" sz="1900" u="none" strike="noStrike" cap="none">
                          <a:latin typeface="Cambria" panose="02040503050406030204" pitchFamily="18" charset="0"/>
                        </a:rPr>
                        <a:t>instead of</a:t>
                      </a:r>
                      <a:endParaRPr sz="2100" u="none" strike="noStrike" cap="none">
                        <a:latin typeface="Cambria" panose="02040503050406030204" pitchFamily="18" charset="0"/>
                      </a:endParaRPr>
                    </a:p>
                  </a:txBody>
                  <a:tcPr marL="57972" marR="57972" marT="28986" marB="28986" anchor="ctr"/>
                </a:tc>
                <a:tc>
                  <a:txBody>
                    <a:bodyPr/>
                    <a:lstStyle/>
                    <a:p>
                      <a:pPr marL="0" marR="0" lvl="0" indent="0" algn="l" rtl="0">
                        <a:spcBef>
                          <a:spcPts val="0"/>
                        </a:spcBef>
                        <a:spcAft>
                          <a:spcPts val="0"/>
                        </a:spcAft>
                        <a:buClr>
                          <a:schemeClr val="dk1"/>
                        </a:buClr>
                        <a:buSzPts val="1600"/>
                        <a:buFont typeface="Century Gothic"/>
                        <a:buNone/>
                      </a:pPr>
                      <a:r>
                        <a:rPr lang="en-US" sz="1900" u="none" strike="noStrike" cap="none" err="1">
                          <a:latin typeface="Cambria" panose="02040503050406030204" pitchFamily="18" charset="0"/>
                        </a:rPr>
                        <a:t>Anstatt</a:t>
                      </a:r>
                      <a:r>
                        <a:rPr lang="en-US" sz="1900" u="none" strike="noStrike" cap="none">
                          <a:latin typeface="Cambria" panose="02040503050406030204" pitchFamily="18" charset="0"/>
                        </a:rPr>
                        <a:t> des Regens </a:t>
                      </a:r>
                      <a:r>
                        <a:rPr lang="en-US" sz="1900" u="none" strike="noStrike" cap="none" err="1">
                          <a:latin typeface="Cambria" panose="02040503050406030204" pitchFamily="18" charset="0"/>
                        </a:rPr>
                        <a:t>kam</a:t>
                      </a:r>
                      <a:r>
                        <a:rPr lang="en-US" sz="1900" u="none" strike="noStrike" cap="none">
                          <a:latin typeface="Cambria" panose="02040503050406030204" pitchFamily="18" charset="0"/>
                        </a:rPr>
                        <a:t> die </a:t>
                      </a:r>
                      <a:r>
                        <a:rPr lang="en-US" sz="1900" u="none" strike="noStrike" cap="none" err="1">
                          <a:latin typeface="Cambria" panose="02040503050406030204" pitchFamily="18" charset="0"/>
                        </a:rPr>
                        <a:t>Sonne</a:t>
                      </a:r>
                      <a:r>
                        <a:rPr lang="en-US" sz="1900" u="none" strike="noStrike" cap="none">
                          <a:latin typeface="Cambria" panose="02040503050406030204" pitchFamily="18" charset="0"/>
                        </a:rPr>
                        <a:t>.</a:t>
                      </a:r>
                      <a:endParaRPr sz="2100" u="none" strike="noStrike" cap="none">
                        <a:latin typeface="Cambria" panose="02040503050406030204" pitchFamily="18" charset="0"/>
                      </a:endParaRPr>
                    </a:p>
                  </a:txBody>
                  <a:tcPr marL="57972" marR="57972" marT="28986" marB="28986" anchor="ctr"/>
                </a:tc>
                <a:extLst>
                  <a:ext uri="{0D108BD9-81ED-4DB2-BD59-A6C34878D82A}">
                    <a16:rowId xmlns:a16="http://schemas.microsoft.com/office/drawing/2014/main" val="10001"/>
                  </a:ext>
                </a:extLst>
              </a:tr>
              <a:tr h="945600">
                <a:tc>
                  <a:txBody>
                    <a:bodyPr/>
                    <a:lstStyle/>
                    <a:p>
                      <a:pPr marL="0" marR="0" lvl="0" indent="0" algn="l" rtl="0">
                        <a:spcBef>
                          <a:spcPts val="0"/>
                        </a:spcBef>
                        <a:spcAft>
                          <a:spcPts val="0"/>
                        </a:spcAft>
                        <a:buClr>
                          <a:schemeClr val="dk1"/>
                        </a:buClr>
                        <a:buSzPts val="1600"/>
                        <a:buFont typeface="Century Gothic"/>
                        <a:buNone/>
                      </a:pPr>
                      <a:r>
                        <a:rPr lang="en-US" sz="1900" u="none" strike="noStrike" cap="none">
                          <a:latin typeface="Cambria" panose="02040503050406030204" pitchFamily="18" charset="0"/>
                        </a:rPr>
                        <a:t>aufgrund</a:t>
                      </a:r>
                      <a:endParaRPr sz="2100" u="none" strike="noStrike" cap="none">
                        <a:latin typeface="Cambria" panose="02040503050406030204" pitchFamily="18" charset="0"/>
                      </a:endParaRPr>
                    </a:p>
                  </a:txBody>
                  <a:tcPr marL="57972" marR="57972" marT="28986" marB="28986" anchor="ctr"/>
                </a:tc>
                <a:tc>
                  <a:txBody>
                    <a:bodyPr/>
                    <a:lstStyle/>
                    <a:p>
                      <a:pPr marL="0" marR="0" lvl="0" indent="0" algn="l" rtl="0">
                        <a:spcBef>
                          <a:spcPts val="0"/>
                        </a:spcBef>
                        <a:spcAft>
                          <a:spcPts val="0"/>
                        </a:spcAft>
                        <a:buClr>
                          <a:schemeClr val="dk1"/>
                        </a:buClr>
                        <a:buSzPts val="1600"/>
                        <a:buFont typeface="Century Gothic"/>
                        <a:buNone/>
                      </a:pPr>
                      <a:r>
                        <a:rPr lang="en-US" sz="1900" u="none" strike="noStrike" cap="none">
                          <a:latin typeface="Cambria" panose="02040503050406030204" pitchFamily="18" charset="0"/>
                        </a:rPr>
                        <a:t>due to</a:t>
                      </a:r>
                      <a:endParaRPr sz="2100" u="none" strike="noStrike" cap="none">
                        <a:latin typeface="Cambria" panose="02040503050406030204" pitchFamily="18" charset="0"/>
                      </a:endParaRPr>
                    </a:p>
                  </a:txBody>
                  <a:tcPr marL="57972" marR="57972" marT="28986" marB="28986" anchor="ctr"/>
                </a:tc>
                <a:tc>
                  <a:txBody>
                    <a:bodyPr/>
                    <a:lstStyle/>
                    <a:p>
                      <a:pPr marL="0" marR="0" lvl="0" indent="0" algn="l" rtl="0">
                        <a:spcBef>
                          <a:spcPts val="0"/>
                        </a:spcBef>
                        <a:spcAft>
                          <a:spcPts val="0"/>
                        </a:spcAft>
                        <a:buClr>
                          <a:schemeClr val="dk1"/>
                        </a:buClr>
                        <a:buSzPts val="1600"/>
                        <a:buFont typeface="Century Gothic"/>
                        <a:buNone/>
                      </a:pPr>
                      <a:r>
                        <a:rPr lang="en-US" sz="1900" u="none" strike="noStrike" cap="none">
                          <a:latin typeface="Cambria" panose="02040503050406030204" pitchFamily="18" charset="0"/>
                        </a:rPr>
                        <a:t>Aufgrund des Unfalls war die Straße gesperrt.</a:t>
                      </a:r>
                      <a:endParaRPr sz="2100" u="none" strike="noStrike" cap="none">
                        <a:latin typeface="Cambria" panose="02040503050406030204" pitchFamily="18" charset="0"/>
                      </a:endParaRPr>
                    </a:p>
                  </a:txBody>
                  <a:tcPr marL="57972" marR="57972" marT="28986" marB="28986" anchor="ctr"/>
                </a:tc>
                <a:extLst>
                  <a:ext uri="{0D108BD9-81ED-4DB2-BD59-A6C34878D82A}">
                    <a16:rowId xmlns:a16="http://schemas.microsoft.com/office/drawing/2014/main" val="10002"/>
                  </a:ext>
                </a:extLst>
              </a:tr>
              <a:tr h="945600">
                <a:tc>
                  <a:txBody>
                    <a:bodyPr/>
                    <a:lstStyle/>
                    <a:p>
                      <a:pPr marL="0" marR="0" lvl="0" indent="0" algn="l" rtl="0">
                        <a:spcBef>
                          <a:spcPts val="0"/>
                        </a:spcBef>
                        <a:spcAft>
                          <a:spcPts val="0"/>
                        </a:spcAft>
                        <a:buClr>
                          <a:schemeClr val="dk1"/>
                        </a:buClr>
                        <a:buSzPts val="1600"/>
                        <a:buFont typeface="Century Gothic"/>
                        <a:buNone/>
                      </a:pPr>
                      <a:r>
                        <a:rPr lang="en-US" sz="1900" u="none" strike="noStrike" cap="none">
                          <a:latin typeface="Cambria" panose="02040503050406030204" pitchFamily="18" charset="0"/>
                        </a:rPr>
                        <a:t>innerhalb</a:t>
                      </a:r>
                      <a:endParaRPr sz="2100" u="none" strike="noStrike" cap="none">
                        <a:latin typeface="Cambria" panose="02040503050406030204" pitchFamily="18" charset="0"/>
                      </a:endParaRPr>
                    </a:p>
                  </a:txBody>
                  <a:tcPr marL="57972" marR="57972" marT="28986" marB="28986" anchor="ctr"/>
                </a:tc>
                <a:tc>
                  <a:txBody>
                    <a:bodyPr/>
                    <a:lstStyle/>
                    <a:p>
                      <a:pPr marL="0" marR="0" lvl="0" indent="0" algn="l" rtl="0">
                        <a:spcBef>
                          <a:spcPts val="0"/>
                        </a:spcBef>
                        <a:spcAft>
                          <a:spcPts val="0"/>
                        </a:spcAft>
                        <a:buClr>
                          <a:schemeClr val="dk1"/>
                        </a:buClr>
                        <a:buSzPts val="1600"/>
                        <a:buFont typeface="Century Gothic"/>
                        <a:buNone/>
                      </a:pPr>
                      <a:r>
                        <a:rPr lang="en-US" sz="1900" u="none" strike="noStrike" cap="none">
                          <a:latin typeface="Cambria" panose="02040503050406030204" pitchFamily="18" charset="0"/>
                        </a:rPr>
                        <a:t>within</a:t>
                      </a:r>
                      <a:endParaRPr sz="2100" u="none" strike="noStrike" cap="none">
                        <a:latin typeface="Cambria" panose="02040503050406030204" pitchFamily="18" charset="0"/>
                      </a:endParaRPr>
                    </a:p>
                  </a:txBody>
                  <a:tcPr marL="57972" marR="57972" marT="28986" marB="28986" anchor="ctr"/>
                </a:tc>
                <a:tc>
                  <a:txBody>
                    <a:bodyPr/>
                    <a:lstStyle/>
                    <a:p>
                      <a:pPr marL="0" marR="0" lvl="0" indent="0" algn="l" rtl="0">
                        <a:spcBef>
                          <a:spcPts val="0"/>
                        </a:spcBef>
                        <a:spcAft>
                          <a:spcPts val="0"/>
                        </a:spcAft>
                        <a:buClr>
                          <a:schemeClr val="dk1"/>
                        </a:buClr>
                        <a:buSzPts val="1600"/>
                        <a:buFont typeface="Century Gothic"/>
                        <a:buNone/>
                      </a:pPr>
                      <a:r>
                        <a:rPr lang="en-US" sz="1900" u="none" strike="noStrike" cap="none">
                          <a:latin typeface="Cambria" panose="02040503050406030204" pitchFamily="18" charset="0"/>
                        </a:rPr>
                        <a:t>Innerhalb von einer Stunde kam er zurück.</a:t>
                      </a:r>
                      <a:endParaRPr sz="2100" u="none" strike="noStrike" cap="none">
                        <a:latin typeface="Cambria" panose="02040503050406030204" pitchFamily="18" charset="0"/>
                      </a:endParaRPr>
                    </a:p>
                  </a:txBody>
                  <a:tcPr marL="57972" marR="57972" marT="28986" marB="28986" anchor="ctr"/>
                </a:tc>
                <a:extLst>
                  <a:ext uri="{0D108BD9-81ED-4DB2-BD59-A6C34878D82A}">
                    <a16:rowId xmlns:a16="http://schemas.microsoft.com/office/drawing/2014/main" val="10003"/>
                  </a:ext>
                </a:extLst>
              </a:tr>
              <a:tr h="945600">
                <a:tc>
                  <a:txBody>
                    <a:bodyPr/>
                    <a:lstStyle/>
                    <a:p>
                      <a:pPr marL="0" marR="0" lvl="0" indent="0" algn="l" rtl="0">
                        <a:spcBef>
                          <a:spcPts val="0"/>
                        </a:spcBef>
                        <a:spcAft>
                          <a:spcPts val="0"/>
                        </a:spcAft>
                        <a:buClr>
                          <a:schemeClr val="dk1"/>
                        </a:buClr>
                        <a:buSzPts val="1600"/>
                        <a:buFont typeface="Century Gothic"/>
                        <a:buNone/>
                      </a:pPr>
                      <a:r>
                        <a:rPr lang="en-US" sz="1900" u="none" strike="noStrike" cap="none">
                          <a:latin typeface="Cambria" panose="02040503050406030204" pitchFamily="18" charset="0"/>
                        </a:rPr>
                        <a:t>trotz</a:t>
                      </a:r>
                      <a:endParaRPr sz="2100" u="none" strike="noStrike" cap="none">
                        <a:latin typeface="Cambria" panose="02040503050406030204" pitchFamily="18" charset="0"/>
                      </a:endParaRPr>
                    </a:p>
                  </a:txBody>
                  <a:tcPr marL="57972" marR="57972" marT="28986" marB="28986" anchor="ctr"/>
                </a:tc>
                <a:tc>
                  <a:txBody>
                    <a:bodyPr/>
                    <a:lstStyle/>
                    <a:p>
                      <a:pPr marL="0" marR="0" lvl="0" indent="0" algn="l" rtl="0">
                        <a:spcBef>
                          <a:spcPts val="0"/>
                        </a:spcBef>
                        <a:spcAft>
                          <a:spcPts val="0"/>
                        </a:spcAft>
                        <a:buClr>
                          <a:schemeClr val="dk1"/>
                        </a:buClr>
                        <a:buSzPts val="1600"/>
                        <a:buFont typeface="Century Gothic"/>
                        <a:buNone/>
                      </a:pPr>
                      <a:r>
                        <a:rPr lang="en-US" sz="1900" u="none" strike="noStrike" cap="none">
                          <a:latin typeface="Cambria" panose="02040503050406030204" pitchFamily="18" charset="0"/>
                        </a:rPr>
                        <a:t>despite</a:t>
                      </a:r>
                      <a:endParaRPr sz="2100" u="none" strike="noStrike" cap="none">
                        <a:latin typeface="Cambria" panose="02040503050406030204" pitchFamily="18" charset="0"/>
                      </a:endParaRPr>
                    </a:p>
                  </a:txBody>
                  <a:tcPr marL="57972" marR="57972" marT="28986" marB="28986" anchor="ctr"/>
                </a:tc>
                <a:tc>
                  <a:txBody>
                    <a:bodyPr/>
                    <a:lstStyle/>
                    <a:p>
                      <a:pPr marL="0" marR="0" lvl="0" indent="0" algn="l" rtl="0">
                        <a:spcBef>
                          <a:spcPts val="0"/>
                        </a:spcBef>
                        <a:spcAft>
                          <a:spcPts val="0"/>
                        </a:spcAft>
                        <a:buClr>
                          <a:schemeClr val="dk1"/>
                        </a:buClr>
                        <a:buSzPts val="1600"/>
                        <a:buFont typeface="Century Gothic"/>
                        <a:buNone/>
                      </a:pPr>
                      <a:r>
                        <a:rPr lang="en-US" sz="1900" u="none" strike="noStrike" cap="none">
                          <a:latin typeface="Cambria" panose="02040503050406030204" pitchFamily="18" charset="0"/>
                        </a:rPr>
                        <a:t>Trotz des schlechten Wetters gingen wir spazieren.</a:t>
                      </a:r>
                      <a:endParaRPr sz="2100" u="none" strike="noStrike" cap="none">
                        <a:latin typeface="Cambria" panose="02040503050406030204" pitchFamily="18" charset="0"/>
                      </a:endParaRPr>
                    </a:p>
                  </a:txBody>
                  <a:tcPr marL="57972" marR="57972" marT="28986" marB="28986" anchor="ctr"/>
                </a:tc>
                <a:extLst>
                  <a:ext uri="{0D108BD9-81ED-4DB2-BD59-A6C34878D82A}">
                    <a16:rowId xmlns:a16="http://schemas.microsoft.com/office/drawing/2014/main" val="10004"/>
                  </a:ext>
                </a:extLst>
              </a:tr>
              <a:tr h="662315">
                <a:tc>
                  <a:txBody>
                    <a:bodyPr/>
                    <a:lstStyle/>
                    <a:p>
                      <a:pPr marL="0" marR="0" lvl="0" indent="0" algn="l" rtl="0">
                        <a:spcBef>
                          <a:spcPts val="0"/>
                        </a:spcBef>
                        <a:spcAft>
                          <a:spcPts val="0"/>
                        </a:spcAft>
                        <a:buClr>
                          <a:schemeClr val="dk1"/>
                        </a:buClr>
                        <a:buSzPts val="1600"/>
                        <a:buFont typeface="Century Gothic"/>
                        <a:buNone/>
                      </a:pPr>
                      <a:r>
                        <a:rPr lang="en-US" sz="1900" u="none" strike="noStrike" cap="none">
                          <a:latin typeface="Cambria" panose="02040503050406030204" pitchFamily="18" charset="0"/>
                        </a:rPr>
                        <a:t>während</a:t>
                      </a:r>
                      <a:endParaRPr sz="2100" u="none" strike="noStrike" cap="none">
                        <a:latin typeface="Cambria" panose="02040503050406030204" pitchFamily="18" charset="0"/>
                      </a:endParaRPr>
                    </a:p>
                  </a:txBody>
                  <a:tcPr marL="57972" marR="57972" marT="28986" marB="28986" anchor="ctr"/>
                </a:tc>
                <a:tc>
                  <a:txBody>
                    <a:bodyPr/>
                    <a:lstStyle/>
                    <a:p>
                      <a:pPr marL="0" marR="0" lvl="0" indent="0" algn="l" rtl="0">
                        <a:spcBef>
                          <a:spcPts val="0"/>
                        </a:spcBef>
                        <a:spcAft>
                          <a:spcPts val="0"/>
                        </a:spcAft>
                        <a:buClr>
                          <a:schemeClr val="dk1"/>
                        </a:buClr>
                        <a:buSzPts val="1600"/>
                        <a:buFont typeface="Century Gothic"/>
                        <a:buNone/>
                      </a:pPr>
                      <a:r>
                        <a:rPr lang="en-US" sz="1900" u="none" strike="noStrike" cap="none">
                          <a:latin typeface="Cambria" panose="02040503050406030204" pitchFamily="18" charset="0"/>
                        </a:rPr>
                        <a:t>during</a:t>
                      </a:r>
                      <a:endParaRPr sz="2100" u="none" strike="noStrike" cap="none">
                        <a:latin typeface="Cambria" panose="02040503050406030204" pitchFamily="18" charset="0"/>
                      </a:endParaRPr>
                    </a:p>
                  </a:txBody>
                  <a:tcPr marL="57972" marR="57972" marT="28986" marB="28986" anchor="ctr"/>
                </a:tc>
                <a:tc>
                  <a:txBody>
                    <a:bodyPr/>
                    <a:lstStyle/>
                    <a:p>
                      <a:pPr marL="0" marR="0" lvl="0" indent="0" algn="l" rtl="0">
                        <a:spcBef>
                          <a:spcPts val="0"/>
                        </a:spcBef>
                        <a:spcAft>
                          <a:spcPts val="0"/>
                        </a:spcAft>
                        <a:buClr>
                          <a:schemeClr val="dk1"/>
                        </a:buClr>
                        <a:buSzPts val="1600"/>
                        <a:buFont typeface="Century Gothic"/>
                        <a:buNone/>
                      </a:pPr>
                      <a:r>
                        <a:rPr lang="en-US" sz="1900" u="none" strike="noStrike" cap="none">
                          <a:latin typeface="Cambria" panose="02040503050406030204" pitchFamily="18" charset="0"/>
                        </a:rPr>
                        <a:t>Während des Essens unterhielten wir uns.</a:t>
                      </a:r>
                      <a:endParaRPr sz="2100" u="none" strike="noStrike" cap="none">
                        <a:latin typeface="Cambria" panose="02040503050406030204" pitchFamily="18" charset="0"/>
                      </a:endParaRPr>
                    </a:p>
                  </a:txBody>
                  <a:tcPr marL="57972" marR="57972" marT="28986" marB="28986" anchor="ctr"/>
                </a:tc>
                <a:extLst>
                  <a:ext uri="{0D108BD9-81ED-4DB2-BD59-A6C34878D82A}">
                    <a16:rowId xmlns:a16="http://schemas.microsoft.com/office/drawing/2014/main" val="10005"/>
                  </a:ext>
                </a:extLst>
              </a:tr>
              <a:tr h="945600">
                <a:tc>
                  <a:txBody>
                    <a:bodyPr/>
                    <a:lstStyle/>
                    <a:p>
                      <a:pPr marL="0" marR="0" lvl="0" indent="0" algn="l" rtl="0">
                        <a:spcBef>
                          <a:spcPts val="0"/>
                        </a:spcBef>
                        <a:spcAft>
                          <a:spcPts val="0"/>
                        </a:spcAft>
                        <a:buClr>
                          <a:schemeClr val="dk1"/>
                        </a:buClr>
                        <a:buSzPts val="1600"/>
                        <a:buFont typeface="Century Gothic"/>
                        <a:buNone/>
                      </a:pPr>
                      <a:r>
                        <a:rPr lang="en-US" sz="1900" u="none" strike="noStrike" cap="none">
                          <a:latin typeface="Cambria" panose="02040503050406030204" pitchFamily="18" charset="0"/>
                        </a:rPr>
                        <a:t>wegen</a:t>
                      </a:r>
                      <a:endParaRPr sz="2100" u="none" strike="noStrike" cap="none">
                        <a:latin typeface="Cambria" panose="02040503050406030204" pitchFamily="18" charset="0"/>
                      </a:endParaRPr>
                    </a:p>
                  </a:txBody>
                  <a:tcPr marL="57972" marR="57972" marT="28986" marB="28986" anchor="ctr"/>
                </a:tc>
                <a:tc>
                  <a:txBody>
                    <a:bodyPr/>
                    <a:lstStyle/>
                    <a:p>
                      <a:pPr marL="0" marR="0" lvl="0" indent="0" algn="l" rtl="0">
                        <a:spcBef>
                          <a:spcPts val="0"/>
                        </a:spcBef>
                        <a:spcAft>
                          <a:spcPts val="0"/>
                        </a:spcAft>
                        <a:buClr>
                          <a:schemeClr val="dk1"/>
                        </a:buClr>
                        <a:buSzPts val="1600"/>
                        <a:buFont typeface="Century Gothic"/>
                        <a:buNone/>
                      </a:pPr>
                      <a:r>
                        <a:rPr lang="en-US" sz="1900" u="none" strike="noStrike" cap="none">
                          <a:latin typeface="Cambria" panose="02040503050406030204" pitchFamily="18" charset="0"/>
                        </a:rPr>
                        <a:t>because of</a:t>
                      </a:r>
                      <a:endParaRPr sz="2100" u="none" strike="noStrike" cap="none">
                        <a:latin typeface="Cambria" panose="02040503050406030204" pitchFamily="18" charset="0"/>
                      </a:endParaRPr>
                    </a:p>
                  </a:txBody>
                  <a:tcPr marL="57972" marR="57972" marT="28986" marB="28986" anchor="ctr"/>
                </a:tc>
                <a:tc>
                  <a:txBody>
                    <a:bodyPr/>
                    <a:lstStyle/>
                    <a:p>
                      <a:pPr marL="0" marR="0" lvl="0" indent="0" algn="l" rtl="0">
                        <a:spcBef>
                          <a:spcPts val="0"/>
                        </a:spcBef>
                        <a:spcAft>
                          <a:spcPts val="0"/>
                        </a:spcAft>
                        <a:buClr>
                          <a:schemeClr val="dk1"/>
                        </a:buClr>
                        <a:buSzPts val="1600"/>
                        <a:buFont typeface="Century Gothic"/>
                        <a:buNone/>
                      </a:pPr>
                      <a:r>
                        <a:rPr lang="en-US" sz="1900" u="none" strike="noStrike" cap="none" err="1">
                          <a:latin typeface="Cambria" panose="02040503050406030204" pitchFamily="18" charset="0"/>
                        </a:rPr>
                        <a:t>Wegen</a:t>
                      </a:r>
                      <a:r>
                        <a:rPr lang="en-US" sz="1900" u="none" strike="noStrike" cap="none">
                          <a:latin typeface="Cambria" panose="02040503050406030204" pitchFamily="18" charset="0"/>
                        </a:rPr>
                        <a:t> des </a:t>
                      </a:r>
                      <a:r>
                        <a:rPr lang="en-US" sz="1900" u="none" strike="noStrike" cap="none" err="1">
                          <a:latin typeface="Cambria" panose="02040503050406030204" pitchFamily="18" charset="0"/>
                        </a:rPr>
                        <a:t>Streiks</a:t>
                      </a:r>
                      <a:r>
                        <a:rPr lang="en-US" sz="1900" u="none" strike="noStrike" cap="none">
                          <a:latin typeface="Cambria" panose="02040503050406030204" pitchFamily="18" charset="0"/>
                        </a:rPr>
                        <a:t> </a:t>
                      </a:r>
                      <a:r>
                        <a:rPr lang="en-US" sz="1900" u="none" strike="noStrike" cap="none" err="1">
                          <a:latin typeface="Cambria" panose="02040503050406030204" pitchFamily="18" charset="0"/>
                        </a:rPr>
                        <a:t>blieb</a:t>
                      </a:r>
                      <a:r>
                        <a:rPr lang="en-US" sz="1900" u="none" strike="noStrike" cap="none">
                          <a:latin typeface="Cambria" panose="02040503050406030204" pitchFamily="18" charset="0"/>
                        </a:rPr>
                        <a:t> die Fabrik </a:t>
                      </a:r>
                      <a:r>
                        <a:rPr lang="en-US" sz="1900" u="none" strike="noStrike" cap="none" err="1">
                          <a:latin typeface="Cambria" panose="02040503050406030204" pitchFamily="18" charset="0"/>
                        </a:rPr>
                        <a:t>geschlossen</a:t>
                      </a:r>
                      <a:r>
                        <a:rPr lang="en-US" sz="1900" u="none" strike="noStrike" cap="none">
                          <a:latin typeface="Cambria" panose="02040503050406030204" pitchFamily="18" charset="0"/>
                        </a:rPr>
                        <a:t>.</a:t>
                      </a:r>
                      <a:endParaRPr sz="2100" u="none" strike="noStrike" cap="none">
                        <a:latin typeface="Cambria" panose="02040503050406030204" pitchFamily="18" charset="0"/>
                      </a:endParaRPr>
                    </a:p>
                  </a:txBody>
                  <a:tcPr marL="57972" marR="57972" marT="28986" marB="28986"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07337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8">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5CFD06-DD48-9106-FEC1-A8C288AB1F4E}"/>
              </a:ext>
            </a:extLst>
          </p:cNvPr>
          <p:cNvSpPr>
            <a:spLocks noGrp="1"/>
          </p:cNvSpPr>
          <p:nvPr>
            <p:ph type="title"/>
          </p:nvPr>
        </p:nvSpPr>
        <p:spPr>
          <a:xfrm>
            <a:off x="350837" y="619448"/>
            <a:ext cx="6442125" cy="1268984"/>
          </a:xfrm>
        </p:spPr>
        <p:txBody>
          <a:bodyPr>
            <a:normAutofit/>
          </a:bodyPr>
          <a:lstStyle/>
          <a:p>
            <a:pPr algn="ctr">
              <a:lnSpc>
                <a:spcPct val="90000"/>
              </a:lnSpc>
            </a:pPr>
            <a:r>
              <a:rPr lang="en-US" sz="3600" dirty="0">
                <a:latin typeface="Cambria" panose="02040503050406030204" pitchFamily="18" charset="0"/>
              </a:rPr>
              <a:t>Common Adjective Ending Rules</a:t>
            </a:r>
          </a:p>
        </p:txBody>
      </p:sp>
      <p:sp>
        <p:nvSpPr>
          <p:cNvPr id="4" name="Google Shape;196;p12">
            <a:extLst>
              <a:ext uri="{FF2B5EF4-FFF2-40B4-BE49-F238E27FC236}">
                <a16:creationId xmlns:a16="http://schemas.microsoft.com/office/drawing/2014/main" id="{A829B0F5-E9FA-4DC9-B0DB-A548126ABE75}"/>
              </a:ext>
            </a:extLst>
          </p:cNvPr>
          <p:cNvSpPr txBox="1">
            <a:spLocks noGrp="1"/>
          </p:cNvSpPr>
          <p:nvPr>
            <p:ph idx="1"/>
          </p:nvPr>
        </p:nvSpPr>
        <p:spPr>
          <a:xfrm>
            <a:off x="565150" y="2177880"/>
            <a:ext cx="5864225" cy="3583347"/>
          </a:xfrm>
          <a:prstGeom prst="rect">
            <a:avLst/>
          </a:prstGeom>
        </p:spPr>
        <p:txBody>
          <a:bodyPr spcFirstLastPara="1" lIns="91425" tIns="45700" rIns="91425" bIns="45700" anchorCtr="0">
            <a:normAutofit fontScale="92500" lnSpcReduction="10000"/>
          </a:bodyPr>
          <a:lstStyle/>
          <a:p>
            <a:pPr marL="0" marR="0" lvl="0" indent="0" defTabSz="914400" rtl="0" eaLnBrk="1" fontAlgn="auto" latinLnBrk="0" hangingPunct="1">
              <a:lnSpc>
                <a:spcPct val="90000"/>
              </a:lnSpc>
              <a:spcBef>
                <a:spcPts val="0"/>
              </a:spcBef>
              <a:spcAft>
                <a:spcPts val="600"/>
              </a:spcAft>
              <a:buClr>
                <a:srgbClr val="374151"/>
              </a:buClr>
              <a:buSzPts val="1600"/>
              <a:buNone/>
              <a:tabLst/>
              <a:defRPr/>
            </a:pPr>
            <a:r>
              <a:rPr kumimoji="0" lang="en-US" sz="1400" b="0" i="0" u="none" strike="noStrike" kern="0" cap="none" spc="0" normalizeH="0" baseline="0" noProof="0" dirty="0">
                <a:ln>
                  <a:noFill/>
                </a:ln>
                <a:effectLst/>
                <a:uLnTx/>
                <a:uFillTx/>
                <a:latin typeface="Cambria" panose="02040503050406030204" pitchFamily="18" charset="0"/>
                <a:ea typeface="Arial"/>
                <a:cs typeface="Arial"/>
                <a:sym typeface="Arial"/>
              </a:rPr>
              <a:t>Adjectives that precede a noun usually have the same ending for all three genders (masculine, feminine, and neuter), and the form is based on the case and the number of the noun. In the nominative singular, the ending is usually "-e". In the accusative singular, the ending is usually "-</a:t>
            </a:r>
            <a:r>
              <a:rPr kumimoji="0" lang="en-US" sz="1400" b="0" i="0" u="none" strike="noStrike" kern="0" cap="none" spc="0" normalizeH="0" baseline="0" noProof="0" dirty="0" err="1">
                <a:ln>
                  <a:noFill/>
                </a:ln>
                <a:effectLst/>
                <a:uLnTx/>
                <a:uFillTx/>
                <a:latin typeface="Cambria" panose="02040503050406030204" pitchFamily="18" charset="0"/>
                <a:ea typeface="Arial"/>
                <a:cs typeface="Arial"/>
                <a:sym typeface="Arial"/>
              </a:rPr>
              <a:t>en</a:t>
            </a:r>
            <a:r>
              <a:rPr kumimoji="0" lang="en-US" sz="1400" b="0" i="0" u="none" strike="noStrike" kern="0" cap="none" spc="0" normalizeH="0" baseline="0" noProof="0" dirty="0">
                <a:ln>
                  <a:noFill/>
                </a:ln>
                <a:effectLst/>
                <a:uLnTx/>
                <a:uFillTx/>
                <a:latin typeface="Cambria" panose="02040503050406030204" pitchFamily="18" charset="0"/>
                <a:ea typeface="Arial"/>
                <a:cs typeface="Arial"/>
                <a:sym typeface="Arial"/>
              </a:rPr>
              <a:t>", and in the plural, the ending is usually "-</a:t>
            </a:r>
            <a:r>
              <a:rPr kumimoji="0" lang="en-US" sz="1400" b="0" i="0" u="none" strike="noStrike" kern="0" cap="none" spc="0" normalizeH="0" baseline="0" noProof="0" dirty="0" err="1">
                <a:ln>
                  <a:noFill/>
                </a:ln>
                <a:effectLst/>
                <a:uLnTx/>
                <a:uFillTx/>
                <a:latin typeface="Cambria" panose="02040503050406030204" pitchFamily="18" charset="0"/>
                <a:ea typeface="Arial"/>
                <a:cs typeface="Arial"/>
                <a:sym typeface="Arial"/>
              </a:rPr>
              <a:t>en</a:t>
            </a:r>
            <a:r>
              <a:rPr kumimoji="0" lang="en-US" sz="1400" b="0" i="0" u="none" strike="noStrike" kern="0" cap="none" spc="0" normalizeH="0" baseline="0" noProof="0" dirty="0">
                <a:ln>
                  <a:noFill/>
                </a:ln>
                <a:effectLst/>
                <a:uLnTx/>
                <a:uFillTx/>
                <a:latin typeface="Cambria" panose="02040503050406030204" pitchFamily="18" charset="0"/>
                <a:ea typeface="Arial"/>
                <a:cs typeface="Arial"/>
                <a:sym typeface="Arial"/>
              </a:rPr>
              <a:t>" for all cases.</a:t>
            </a:r>
            <a:endParaRPr kumimoji="0" lang="en-US" sz="1400" b="0" i="0" u="none" strike="noStrike" kern="0" cap="none" spc="0" normalizeH="0" baseline="0" noProof="0" dirty="0">
              <a:ln>
                <a:noFill/>
              </a:ln>
              <a:effectLst/>
              <a:uLnTx/>
              <a:uFillTx/>
              <a:latin typeface="Cambria" panose="02040503050406030204" pitchFamily="18" charset="0"/>
              <a:ea typeface="Century Gothic"/>
              <a:cs typeface="Century Gothic"/>
              <a:sym typeface="Century Gothic"/>
            </a:endParaRPr>
          </a:p>
          <a:p>
            <a:pPr marL="0" marR="0" lvl="0" indent="0" defTabSz="914400" rtl="0" eaLnBrk="1" fontAlgn="auto" latinLnBrk="0" hangingPunct="1">
              <a:lnSpc>
                <a:spcPct val="90000"/>
              </a:lnSpc>
              <a:spcBef>
                <a:spcPts val="0"/>
              </a:spcBef>
              <a:spcAft>
                <a:spcPts val="600"/>
              </a:spcAft>
              <a:buClr>
                <a:srgbClr val="374151"/>
              </a:buClr>
              <a:buSzPts val="1600"/>
              <a:buNone/>
              <a:tabLst/>
              <a:defRPr/>
            </a:pPr>
            <a:endParaRPr lang="en-US" sz="1400" kern="0" dirty="0">
              <a:latin typeface="Cambria" panose="02040503050406030204" pitchFamily="18" charset="0"/>
              <a:ea typeface="Arial"/>
              <a:cs typeface="Arial"/>
              <a:sym typeface="Arial"/>
            </a:endParaRPr>
          </a:p>
          <a:p>
            <a:pPr marL="0" marR="0" lvl="0" indent="0" defTabSz="914400" rtl="0" eaLnBrk="1" fontAlgn="auto" latinLnBrk="0" hangingPunct="1">
              <a:lnSpc>
                <a:spcPct val="90000"/>
              </a:lnSpc>
              <a:spcBef>
                <a:spcPts val="0"/>
              </a:spcBef>
              <a:spcAft>
                <a:spcPts val="600"/>
              </a:spcAft>
              <a:buClr>
                <a:srgbClr val="374151"/>
              </a:buClr>
              <a:buSzPts val="1600"/>
              <a:buNone/>
              <a:tabLst/>
              <a:defRPr/>
            </a:pPr>
            <a:r>
              <a:rPr kumimoji="0" lang="en-US" sz="1400" b="0" i="0" u="none" strike="noStrike" kern="0" cap="none" spc="0" normalizeH="0" baseline="0" noProof="0" dirty="0">
                <a:ln>
                  <a:noFill/>
                </a:ln>
                <a:effectLst/>
                <a:uLnTx/>
                <a:uFillTx/>
                <a:latin typeface="Cambria" panose="02040503050406030204" pitchFamily="18" charset="0"/>
                <a:ea typeface="Arial"/>
                <a:cs typeface="Arial"/>
                <a:sym typeface="Arial"/>
              </a:rPr>
              <a:t>In the genitive singular, the adjective usually takes the ending "-</a:t>
            </a:r>
            <a:r>
              <a:rPr kumimoji="0" lang="en-US" sz="1400" b="0" i="0" u="none" strike="noStrike" kern="0" cap="none" spc="0" normalizeH="0" baseline="0" noProof="0" dirty="0" err="1">
                <a:ln>
                  <a:noFill/>
                </a:ln>
                <a:effectLst/>
                <a:uLnTx/>
                <a:uFillTx/>
                <a:latin typeface="Cambria" panose="02040503050406030204" pitchFamily="18" charset="0"/>
                <a:ea typeface="Arial"/>
                <a:cs typeface="Arial"/>
                <a:sym typeface="Arial"/>
              </a:rPr>
              <a:t>en</a:t>
            </a:r>
            <a:r>
              <a:rPr kumimoji="0" lang="en-US" sz="1400" b="0" i="0" u="none" strike="noStrike" kern="0" cap="none" spc="0" normalizeH="0" baseline="0" noProof="0" dirty="0">
                <a:ln>
                  <a:noFill/>
                </a:ln>
                <a:effectLst/>
                <a:uLnTx/>
                <a:uFillTx/>
                <a:latin typeface="Cambria" panose="02040503050406030204" pitchFamily="18" charset="0"/>
                <a:ea typeface="Arial"/>
                <a:cs typeface="Arial"/>
                <a:sym typeface="Arial"/>
              </a:rPr>
              <a:t>" in all three genders.</a:t>
            </a:r>
            <a:endParaRPr kumimoji="0" lang="en-US" sz="1400" b="0" i="0" u="none" strike="noStrike" kern="0" cap="none" spc="0" normalizeH="0" baseline="0" noProof="0" dirty="0">
              <a:ln>
                <a:noFill/>
              </a:ln>
              <a:effectLst/>
              <a:uLnTx/>
              <a:uFillTx/>
              <a:latin typeface="Cambria" panose="02040503050406030204" pitchFamily="18" charset="0"/>
              <a:ea typeface="Century Gothic"/>
              <a:cs typeface="Century Gothic"/>
              <a:sym typeface="Century Gothic"/>
            </a:endParaRPr>
          </a:p>
          <a:p>
            <a:pPr marL="0" marR="0" lvl="0" indent="0" defTabSz="914400" rtl="0" eaLnBrk="1" fontAlgn="auto" latinLnBrk="0" hangingPunct="1">
              <a:lnSpc>
                <a:spcPct val="90000"/>
              </a:lnSpc>
              <a:spcBef>
                <a:spcPts val="0"/>
              </a:spcBef>
              <a:spcAft>
                <a:spcPts val="600"/>
              </a:spcAft>
              <a:buClr>
                <a:srgbClr val="000000"/>
              </a:buClr>
              <a:buSzPts val="1600"/>
              <a:buFont typeface="Calibri"/>
              <a:buNone/>
              <a:tabLst/>
              <a:defRPr/>
            </a:pPr>
            <a:endParaRPr kumimoji="0" lang="en-US" sz="1400" b="0" i="0" u="none" strike="noStrike" kern="0" cap="none" spc="0" normalizeH="0" baseline="0" noProof="0" dirty="0">
              <a:ln>
                <a:noFill/>
              </a:ln>
              <a:effectLst/>
              <a:uLnTx/>
              <a:uFillTx/>
              <a:latin typeface="Cambria" panose="02040503050406030204" pitchFamily="18" charset="0"/>
              <a:ea typeface="Arial"/>
              <a:cs typeface="Arial"/>
              <a:sym typeface="Arial"/>
            </a:endParaRPr>
          </a:p>
          <a:p>
            <a:pPr marL="0" marR="0" lvl="0" indent="0" defTabSz="914400" rtl="0" eaLnBrk="1" fontAlgn="auto" latinLnBrk="0" hangingPunct="1">
              <a:lnSpc>
                <a:spcPct val="90000"/>
              </a:lnSpc>
              <a:spcBef>
                <a:spcPts val="0"/>
              </a:spcBef>
              <a:spcAft>
                <a:spcPts val="600"/>
              </a:spcAft>
              <a:buClr>
                <a:srgbClr val="374151"/>
              </a:buClr>
              <a:buSzPts val="1600"/>
              <a:buNone/>
              <a:tabLst/>
              <a:defRPr/>
            </a:pPr>
            <a:r>
              <a:rPr kumimoji="0" lang="en-US" sz="1400" b="0" i="0" u="none" strike="noStrike" kern="0" cap="none" spc="0" normalizeH="0" baseline="0" noProof="0" dirty="0">
                <a:ln>
                  <a:noFill/>
                </a:ln>
                <a:effectLst/>
                <a:uLnTx/>
                <a:uFillTx/>
                <a:latin typeface="Cambria" panose="02040503050406030204" pitchFamily="18" charset="0"/>
                <a:ea typeface="Arial"/>
                <a:cs typeface="Arial"/>
                <a:sym typeface="Arial"/>
              </a:rPr>
              <a:t>In the dative singular, the adjective usually takes the ending "-</a:t>
            </a:r>
            <a:r>
              <a:rPr kumimoji="0" lang="en-US" sz="1400" b="0" i="0" u="none" strike="noStrike" kern="0" cap="none" spc="0" normalizeH="0" baseline="0" noProof="0" dirty="0" err="1">
                <a:ln>
                  <a:noFill/>
                </a:ln>
                <a:effectLst/>
                <a:uLnTx/>
                <a:uFillTx/>
                <a:latin typeface="Cambria" panose="02040503050406030204" pitchFamily="18" charset="0"/>
                <a:ea typeface="Arial"/>
                <a:cs typeface="Arial"/>
                <a:sym typeface="Arial"/>
              </a:rPr>
              <a:t>en</a:t>
            </a:r>
            <a:r>
              <a:rPr kumimoji="0" lang="en-US" sz="1400" b="0" i="0" u="none" strike="noStrike" kern="0" cap="none" spc="0" normalizeH="0" baseline="0" noProof="0" dirty="0">
                <a:ln>
                  <a:noFill/>
                </a:ln>
                <a:effectLst/>
                <a:uLnTx/>
                <a:uFillTx/>
                <a:latin typeface="Cambria" panose="02040503050406030204" pitchFamily="18" charset="0"/>
                <a:ea typeface="Arial"/>
                <a:cs typeface="Arial"/>
                <a:sym typeface="Arial"/>
              </a:rPr>
              <a:t>" for all three genders.</a:t>
            </a:r>
            <a:endParaRPr lang="en-US" sz="1400" kern="0" dirty="0">
              <a:latin typeface="Cambria" panose="02040503050406030204" pitchFamily="18" charset="0"/>
              <a:ea typeface="Arial"/>
              <a:cs typeface="Arial"/>
              <a:sym typeface="Century Gothic"/>
            </a:endParaRPr>
          </a:p>
          <a:p>
            <a:pPr marL="0" marR="0" lvl="0" indent="0" defTabSz="914400" rtl="0" eaLnBrk="1" fontAlgn="auto" latinLnBrk="0" hangingPunct="1">
              <a:lnSpc>
                <a:spcPct val="90000"/>
              </a:lnSpc>
              <a:spcBef>
                <a:spcPts val="0"/>
              </a:spcBef>
              <a:spcAft>
                <a:spcPts val="600"/>
              </a:spcAft>
              <a:buClr>
                <a:srgbClr val="374151"/>
              </a:buClr>
              <a:buSzPts val="1600"/>
              <a:buNone/>
              <a:tabLst/>
              <a:defRPr/>
            </a:pPr>
            <a:endParaRPr kumimoji="0" lang="en-US" sz="1400" b="0" i="0" u="none" strike="noStrike" kern="0" cap="none" spc="0" normalizeH="0" baseline="0" noProof="0" dirty="0">
              <a:ln>
                <a:noFill/>
              </a:ln>
              <a:effectLst/>
              <a:uLnTx/>
              <a:uFillTx/>
              <a:latin typeface="Cambria" panose="02040503050406030204" pitchFamily="18" charset="0"/>
              <a:ea typeface="Arial"/>
              <a:cs typeface="Arial"/>
              <a:sym typeface="Century Gothic"/>
            </a:endParaRPr>
          </a:p>
          <a:p>
            <a:pPr marL="0" marR="0" lvl="0" indent="0" defTabSz="914400" rtl="0" eaLnBrk="1" fontAlgn="auto" latinLnBrk="0" hangingPunct="1">
              <a:lnSpc>
                <a:spcPct val="90000"/>
              </a:lnSpc>
              <a:spcBef>
                <a:spcPts val="0"/>
              </a:spcBef>
              <a:spcAft>
                <a:spcPts val="600"/>
              </a:spcAft>
              <a:buClr>
                <a:srgbClr val="374151"/>
              </a:buClr>
              <a:buSzPts val="1600"/>
              <a:buNone/>
              <a:tabLst/>
              <a:defRPr/>
            </a:pPr>
            <a:r>
              <a:rPr kumimoji="0" lang="en-US" sz="1400" b="0" i="0" u="none" strike="noStrike" kern="0" cap="none" spc="0" normalizeH="0" baseline="0" noProof="0" dirty="0">
                <a:ln>
                  <a:noFill/>
                </a:ln>
                <a:effectLst/>
                <a:uLnTx/>
                <a:uFillTx/>
                <a:latin typeface="Cambria" panose="02040503050406030204" pitchFamily="18" charset="0"/>
                <a:ea typeface="Arial"/>
                <a:cs typeface="Arial"/>
                <a:sym typeface="Arial"/>
              </a:rPr>
              <a:t>In the plural, the adjective usually takes the ending "-</a:t>
            </a:r>
            <a:r>
              <a:rPr kumimoji="0" lang="en-US" sz="1400" b="0" i="0" u="none" strike="noStrike" kern="0" cap="none" spc="0" normalizeH="0" baseline="0" noProof="0" dirty="0" err="1">
                <a:ln>
                  <a:noFill/>
                </a:ln>
                <a:effectLst/>
                <a:uLnTx/>
                <a:uFillTx/>
                <a:latin typeface="Cambria" panose="02040503050406030204" pitchFamily="18" charset="0"/>
                <a:ea typeface="Arial"/>
                <a:cs typeface="Arial"/>
                <a:sym typeface="Arial"/>
              </a:rPr>
              <a:t>en</a:t>
            </a:r>
            <a:r>
              <a:rPr kumimoji="0" lang="en-US" sz="1400" b="0" i="0" u="none" strike="noStrike" kern="0" cap="none" spc="0" normalizeH="0" baseline="0" noProof="0" dirty="0">
                <a:ln>
                  <a:noFill/>
                </a:ln>
                <a:effectLst/>
                <a:uLnTx/>
                <a:uFillTx/>
                <a:latin typeface="Cambria" panose="02040503050406030204" pitchFamily="18" charset="0"/>
                <a:ea typeface="Arial"/>
                <a:cs typeface="Arial"/>
                <a:sym typeface="Arial"/>
              </a:rPr>
              <a:t>" for all three cases (nominative, accusative, and dative).</a:t>
            </a:r>
            <a:endParaRPr kumimoji="0" lang="en-US" sz="1400" b="0" i="0" u="none" strike="noStrike" kern="0" cap="none" spc="0" normalizeH="0" baseline="0" noProof="0" dirty="0">
              <a:ln>
                <a:noFill/>
              </a:ln>
              <a:effectLst/>
              <a:uLnTx/>
              <a:uFillTx/>
              <a:latin typeface="Cambria" panose="02040503050406030204" pitchFamily="18" charset="0"/>
              <a:ea typeface="Century Gothic"/>
              <a:cs typeface="Century Gothic"/>
              <a:sym typeface="Century Gothic"/>
            </a:endParaRPr>
          </a:p>
          <a:p>
            <a:pPr marL="0" marR="0" lvl="0" indent="0" defTabSz="914400" rtl="0" eaLnBrk="1" fontAlgn="auto" latinLnBrk="0" hangingPunct="1">
              <a:lnSpc>
                <a:spcPct val="90000"/>
              </a:lnSpc>
              <a:spcBef>
                <a:spcPts val="0"/>
              </a:spcBef>
              <a:spcAft>
                <a:spcPts val="600"/>
              </a:spcAft>
              <a:buClr>
                <a:srgbClr val="000000"/>
              </a:buClr>
              <a:buSzPts val="1600"/>
              <a:buFont typeface="Calibri"/>
              <a:buNone/>
              <a:tabLst/>
              <a:defRPr/>
            </a:pPr>
            <a:endParaRPr kumimoji="0" lang="en-US" sz="1400" b="0" i="0" u="none" strike="noStrike" kern="0" cap="none" spc="0" normalizeH="0" baseline="0" noProof="0" dirty="0">
              <a:ln>
                <a:noFill/>
              </a:ln>
              <a:effectLst/>
              <a:uLnTx/>
              <a:uFillTx/>
              <a:latin typeface="Cambria" panose="02040503050406030204" pitchFamily="18" charset="0"/>
              <a:ea typeface="Arial"/>
              <a:cs typeface="Arial"/>
              <a:sym typeface="Arial"/>
            </a:endParaRPr>
          </a:p>
          <a:p>
            <a:pPr marL="0" marR="0" lvl="0" indent="0" defTabSz="914400" rtl="0" eaLnBrk="1" fontAlgn="auto" latinLnBrk="0" hangingPunct="1">
              <a:lnSpc>
                <a:spcPct val="90000"/>
              </a:lnSpc>
              <a:spcBef>
                <a:spcPts val="0"/>
              </a:spcBef>
              <a:spcAft>
                <a:spcPts val="600"/>
              </a:spcAft>
              <a:buClr>
                <a:srgbClr val="374151"/>
              </a:buClr>
              <a:buSzPts val="1600"/>
              <a:buNone/>
              <a:tabLst/>
              <a:defRPr/>
            </a:pPr>
            <a:r>
              <a:rPr kumimoji="0" lang="en-US" sz="1400" b="0" i="0" u="none" strike="noStrike" kern="0" cap="none" spc="0" normalizeH="0" baseline="0" noProof="0" dirty="0">
                <a:ln>
                  <a:noFill/>
                </a:ln>
                <a:effectLst/>
                <a:uLnTx/>
                <a:uFillTx/>
                <a:latin typeface="Cambria" panose="02040503050406030204" pitchFamily="18" charset="0"/>
                <a:ea typeface="Arial"/>
                <a:cs typeface="Arial"/>
                <a:sym typeface="Arial"/>
              </a:rPr>
              <a:t>Adjectives that follow the noun do not change the ending by case, gender or number and the adjective is always in the same form, which is the weak form.</a:t>
            </a:r>
            <a:endParaRPr kumimoji="0" lang="en-US" sz="1400" b="0" i="0" u="none" strike="noStrike" kern="0" cap="none" spc="0" normalizeH="0" baseline="0" noProof="0" dirty="0">
              <a:ln>
                <a:noFill/>
              </a:ln>
              <a:effectLst/>
              <a:uLnTx/>
              <a:uFillTx/>
              <a:latin typeface="Cambria" panose="02040503050406030204" pitchFamily="18" charset="0"/>
              <a:ea typeface="Century Gothic"/>
              <a:cs typeface="Century Gothic"/>
              <a:sym typeface="Century Gothic"/>
            </a:endParaRPr>
          </a:p>
        </p:txBody>
      </p:sp>
      <p:cxnSp>
        <p:nvCxnSpPr>
          <p:cNvPr id="39" name="Straight Connector 10">
            <a:extLst>
              <a:ext uri="{FF2B5EF4-FFF2-40B4-BE49-F238E27FC236}">
                <a16:creationId xmlns:a16="http://schemas.microsoft.com/office/drawing/2014/main" id="{EEA70831-9A8D-3B4D-8EA5-EE32F93E94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0" name="Group 12">
            <a:extLst>
              <a:ext uri="{FF2B5EF4-FFF2-40B4-BE49-F238E27FC236}">
                <a16:creationId xmlns:a16="http://schemas.microsoft.com/office/drawing/2014/main" id="{A6B8E30F-B99D-4646-9EF5-E882312911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1388" y="0"/>
            <a:ext cx="5990612" cy="6858001"/>
            <a:chOff x="6201388" y="0"/>
            <a:chExt cx="5990612" cy="6858001"/>
          </a:xfrm>
        </p:grpSpPr>
        <p:sp>
          <p:nvSpPr>
            <p:cNvPr id="41" name="Oval 13">
              <a:extLst>
                <a:ext uri="{FF2B5EF4-FFF2-40B4-BE49-F238E27FC236}">
                  <a16:creationId xmlns:a16="http://schemas.microsoft.com/office/drawing/2014/main" id="{A1C049F8-6165-664F-BADB-1D3E160D8B60}"/>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35">
              <a:extLst>
                <a:ext uri="{FF2B5EF4-FFF2-40B4-BE49-F238E27FC236}">
                  <a16:creationId xmlns:a16="http://schemas.microsoft.com/office/drawing/2014/main" id="{2E4AA6C4-5F76-644E-AC9E-49DAAAE1A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36">
              <a:extLst>
                <a:ext uri="{FF2B5EF4-FFF2-40B4-BE49-F238E27FC236}">
                  <a16:creationId xmlns:a16="http://schemas.microsoft.com/office/drawing/2014/main" id="{D0F1BCD1-5174-9442-BC14-098FC8F28B12}"/>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Oval 16">
              <a:extLst>
                <a:ext uri="{FF2B5EF4-FFF2-40B4-BE49-F238E27FC236}">
                  <a16:creationId xmlns:a16="http://schemas.microsoft.com/office/drawing/2014/main" id="{7C38B8C2-7FF9-B545-9383-9D2F10BD0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17">
              <a:extLst>
                <a:ext uri="{FF2B5EF4-FFF2-40B4-BE49-F238E27FC236}">
                  <a16:creationId xmlns:a16="http://schemas.microsoft.com/office/drawing/2014/main" id="{93FAB827-9785-0646-88AC-6BAB2FF0FC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18">
              <a:extLst>
                <a:ext uri="{FF2B5EF4-FFF2-40B4-BE49-F238E27FC236}">
                  <a16:creationId xmlns:a16="http://schemas.microsoft.com/office/drawing/2014/main" id="{B5964466-BB35-554E-96AB-6C03B2912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65">
              <a:extLst>
                <a:ext uri="{FF2B5EF4-FFF2-40B4-BE49-F238E27FC236}">
                  <a16:creationId xmlns:a16="http://schemas.microsoft.com/office/drawing/2014/main" id="{581755C1-0C03-D548-A87C-5D91A00D8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66">
              <a:extLst>
                <a:ext uri="{FF2B5EF4-FFF2-40B4-BE49-F238E27FC236}">
                  <a16:creationId xmlns:a16="http://schemas.microsoft.com/office/drawing/2014/main" id="{9CE6EA07-B7C1-7E40-B170-85C1AE7CD13C}"/>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Oval 21">
              <a:extLst>
                <a:ext uri="{FF2B5EF4-FFF2-40B4-BE49-F238E27FC236}">
                  <a16:creationId xmlns:a16="http://schemas.microsoft.com/office/drawing/2014/main" id="{482C64DB-7165-BA4D-B240-B831F7326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22">
              <a:extLst>
                <a:ext uri="{FF2B5EF4-FFF2-40B4-BE49-F238E27FC236}">
                  <a16:creationId xmlns:a16="http://schemas.microsoft.com/office/drawing/2014/main" id="{8185AC8F-33E2-6F45-BB99-45AB0771E2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23">
              <a:extLst>
                <a:ext uri="{FF2B5EF4-FFF2-40B4-BE49-F238E27FC236}">
                  <a16:creationId xmlns:a16="http://schemas.microsoft.com/office/drawing/2014/main" id="{3FE600A1-9FA9-7D44-B151-6D85236CA5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24">
              <a:extLst>
                <a:ext uri="{FF2B5EF4-FFF2-40B4-BE49-F238E27FC236}">
                  <a16:creationId xmlns:a16="http://schemas.microsoft.com/office/drawing/2014/main" id="{BB8B046A-AEB0-9A43-97BF-9D01EFB101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71">
              <a:extLst>
                <a:ext uri="{FF2B5EF4-FFF2-40B4-BE49-F238E27FC236}">
                  <a16:creationId xmlns:a16="http://schemas.microsoft.com/office/drawing/2014/main" id="{793800D8-E4A7-D744-AA8A-394F66211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72">
              <a:extLst>
                <a:ext uri="{FF2B5EF4-FFF2-40B4-BE49-F238E27FC236}">
                  <a16:creationId xmlns:a16="http://schemas.microsoft.com/office/drawing/2014/main" id="{8FAF8097-8120-3F48-B883-BACD6450D13B}"/>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Oval 27">
              <a:extLst>
                <a:ext uri="{FF2B5EF4-FFF2-40B4-BE49-F238E27FC236}">
                  <a16:creationId xmlns:a16="http://schemas.microsoft.com/office/drawing/2014/main" id="{E2640769-9D0C-714C-B41F-F0AF3CB08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AC7D7C4-C7E0-BE49-B797-AB72BC541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127D504-2340-9144-A0C0-BC4BBEA09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76">
              <a:extLst>
                <a:ext uri="{FF2B5EF4-FFF2-40B4-BE49-F238E27FC236}">
                  <a16:creationId xmlns:a16="http://schemas.microsoft.com/office/drawing/2014/main" id="{8266C3BD-4E61-0646-9AA7-5CB786EC27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77">
              <a:extLst>
                <a:ext uri="{FF2B5EF4-FFF2-40B4-BE49-F238E27FC236}">
                  <a16:creationId xmlns:a16="http://schemas.microsoft.com/office/drawing/2014/main" id="{8AEAEE9B-E0B2-D14E-87FD-388F8C496A74}"/>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78">
              <a:extLst>
                <a:ext uri="{FF2B5EF4-FFF2-40B4-BE49-F238E27FC236}">
                  <a16:creationId xmlns:a16="http://schemas.microsoft.com/office/drawing/2014/main" id="{1E54CFED-A4D5-7C47-AB58-4F813D231C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79">
              <a:extLst>
                <a:ext uri="{FF2B5EF4-FFF2-40B4-BE49-F238E27FC236}">
                  <a16:creationId xmlns:a16="http://schemas.microsoft.com/office/drawing/2014/main" id="{FF46DF3B-97DE-804E-9D8F-E9A00C5953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80">
              <a:extLst>
                <a:ext uri="{FF2B5EF4-FFF2-40B4-BE49-F238E27FC236}">
                  <a16:creationId xmlns:a16="http://schemas.microsoft.com/office/drawing/2014/main" id="{44486747-B3FE-184E-912A-43A38A3AC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81">
              <a:extLst>
                <a:ext uri="{FF2B5EF4-FFF2-40B4-BE49-F238E27FC236}">
                  <a16:creationId xmlns:a16="http://schemas.microsoft.com/office/drawing/2014/main" id="{CB033255-FCDE-3345-AD92-D9BC51A26B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82">
              <a:extLst>
                <a:ext uri="{FF2B5EF4-FFF2-40B4-BE49-F238E27FC236}">
                  <a16:creationId xmlns:a16="http://schemas.microsoft.com/office/drawing/2014/main" id="{97033299-E214-9A47-95E6-703624E27C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341264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5"/>
        <p:cNvGrpSpPr/>
        <p:nvPr/>
      </p:nvGrpSpPr>
      <p:grpSpPr>
        <a:xfrm>
          <a:off x="0" y="0"/>
          <a:ext cx="0" cy="0"/>
          <a:chOff x="0" y="0"/>
          <a:chExt cx="0" cy="0"/>
        </a:xfrm>
      </p:grpSpPr>
      <p:sp>
        <p:nvSpPr>
          <p:cNvPr id="256" name="Google Shape;256;p20"/>
          <p:cNvSpPr/>
          <p:nvPr/>
        </p:nvSpPr>
        <p:spPr>
          <a:xfrm flipH="1">
            <a:off x="2599854" y="527562"/>
            <a:ext cx="6992292" cy="5102484"/>
          </a:xfrm>
          <a:custGeom>
            <a:avLst/>
            <a:gdLst/>
            <a:ahLst/>
            <a:cxnLst/>
            <a:rect l="l" t="t" r="r" b="b"/>
            <a:pathLst>
              <a:path w="6886274" h="5025119" extrusionOk="0">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57" name="Google Shape;257;p2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58" name="Google Shape;258;p20"/>
          <p:cNvSpPr/>
          <p:nvPr/>
        </p:nvSpPr>
        <p:spPr>
          <a:xfrm flipH="1">
            <a:off x="0" y="0"/>
            <a:ext cx="5962785" cy="6858000"/>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59" name="Google Shape;259;p20"/>
          <p:cNvSpPr txBox="1">
            <a:spLocks noGrp="1"/>
          </p:cNvSpPr>
          <p:nvPr>
            <p:ph type="title"/>
          </p:nvPr>
        </p:nvSpPr>
        <p:spPr>
          <a:xfrm>
            <a:off x="643468" y="643467"/>
            <a:ext cx="4620584" cy="45671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Century Gothic"/>
              <a:buNone/>
            </a:pPr>
            <a:r>
              <a:rPr lang="en-US" sz="4800" b="1" i="1"/>
              <a:t>Translate By ChatGPT</a:t>
            </a:r>
            <a:br>
              <a:rPr lang="en-US" sz="4800" b="1" i="1"/>
            </a:br>
            <a:endParaRPr sz="4800" i="1"/>
          </a:p>
        </p:txBody>
      </p:sp>
      <p:pic>
        <p:nvPicPr>
          <p:cNvPr id="260" name="Google Shape;260;p20" descr="chat gbt"/>
          <p:cNvPicPr preferRelativeResize="0">
            <a:picLocks noGrp="1"/>
          </p:cNvPicPr>
          <p:nvPr>
            <p:ph type="body" idx="1"/>
          </p:nvPr>
        </p:nvPicPr>
        <p:blipFill rotWithShape="1">
          <a:blip r:embed="rId3">
            <a:alphaModFix/>
          </a:blip>
          <a:srcRect/>
          <a:stretch/>
        </p:blipFill>
        <p:spPr>
          <a:xfrm>
            <a:off x="4629349" y="852145"/>
            <a:ext cx="7559603" cy="5807436"/>
          </a:xfrm>
          <a:prstGeom prst="rect">
            <a:avLst/>
          </a:prstGeom>
          <a:noFill/>
          <a:ln>
            <a:noFill/>
          </a:ln>
        </p:spPr>
      </p:pic>
    </p:spTree>
    <p:extLst>
      <p:ext uri="{BB962C8B-B14F-4D97-AF65-F5344CB8AC3E}">
        <p14:creationId xmlns:p14="http://schemas.microsoft.com/office/powerpoint/2010/main" val="670051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53F80D-DAB8-2292-F55C-1C802232E42A}"/>
              </a:ext>
            </a:extLst>
          </p:cNvPr>
          <p:cNvSpPr>
            <a:spLocks noGrp="1"/>
          </p:cNvSpPr>
          <p:nvPr>
            <p:ph type="title"/>
          </p:nvPr>
        </p:nvSpPr>
        <p:spPr>
          <a:xfrm>
            <a:off x="565150" y="770890"/>
            <a:ext cx="5066001" cy="1268984"/>
          </a:xfrm>
        </p:spPr>
        <p:txBody>
          <a:bodyPr>
            <a:normAutofit/>
          </a:bodyPr>
          <a:lstStyle/>
          <a:p>
            <a:r>
              <a:rPr lang="en-US" dirty="0"/>
              <a:t>Agenda</a:t>
            </a:r>
          </a:p>
        </p:txBody>
      </p:sp>
      <p:sp>
        <p:nvSpPr>
          <p:cNvPr id="3" name="Content Placeholder 2">
            <a:extLst>
              <a:ext uri="{FF2B5EF4-FFF2-40B4-BE49-F238E27FC236}">
                <a16:creationId xmlns:a16="http://schemas.microsoft.com/office/drawing/2014/main" id="{041F0490-834C-6FF2-F9E7-6BBBF8CA2B29}"/>
              </a:ext>
            </a:extLst>
          </p:cNvPr>
          <p:cNvSpPr>
            <a:spLocks noGrp="1"/>
          </p:cNvSpPr>
          <p:nvPr>
            <p:ph idx="1"/>
          </p:nvPr>
        </p:nvSpPr>
        <p:spPr>
          <a:xfrm>
            <a:off x="565150" y="2160016"/>
            <a:ext cx="5949950" cy="3601212"/>
          </a:xfrm>
        </p:spPr>
        <p:txBody>
          <a:bodyPr>
            <a:normAutofit/>
          </a:bodyPr>
          <a:lstStyle/>
          <a:p>
            <a:pPr marL="285750" indent="-285750">
              <a:lnSpc>
                <a:spcPct val="90000"/>
              </a:lnSpc>
              <a:buFont typeface="Arial" panose="020B0604020202020204" pitchFamily="34" charset="0"/>
              <a:buChar char="•"/>
            </a:pPr>
            <a:r>
              <a:rPr lang="de-DE" sz="1500" b="1" dirty="0">
                <a:latin typeface="Garamond" panose="02020404030301010803" pitchFamily="18" charset="0"/>
                <a:ea typeface="Cambria" panose="02040503050406030204" pitchFamily="18" charset="0"/>
              </a:rPr>
              <a:t>Definition, </a:t>
            </a:r>
            <a:r>
              <a:rPr lang="de-DE" sz="1500" b="1" dirty="0" err="1">
                <a:latin typeface="Garamond" panose="02020404030301010803" pitchFamily="18" charset="0"/>
                <a:ea typeface="Cambria" panose="02040503050406030204" pitchFamily="18" charset="0"/>
              </a:rPr>
              <a:t>brief</a:t>
            </a:r>
            <a:r>
              <a:rPr lang="de-DE" sz="1500" b="1" dirty="0">
                <a:latin typeface="Garamond" panose="02020404030301010803" pitchFamily="18" charset="0"/>
                <a:ea typeface="Cambria" panose="02040503050406030204" pitchFamily="18" charset="0"/>
              </a:rPr>
              <a:t> </a:t>
            </a:r>
            <a:r>
              <a:rPr lang="de-DE" sz="1500" b="1" dirty="0" err="1">
                <a:latin typeface="Garamond" panose="02020404030301010803" pitchFamily="18" charset="0"/>
                <a:ea typeface="Cambria" panose="02040503050406030204" pitchFamily="18" charset="0"/>
              </a:rPr>
              <a:t>history</a:t>
            </a:r>
            <a:r>
              <a:rPr lang="de-DE" sz="1500" b="1" dirty="0">
                <a:latin typeface="Garamond" panose="02020404030301010803" pitchFamily="18" charset="0"/>
                <a:ea typeface="Cambria" panose="02040503050406030204" pitchFamily="18" charset="0"/>
              </a:rPr>
              <a:t> </a:t>
            </a:r>
          </a:p>
          <a:p>
            <a:pPr marL="285750" indent="-285750">
              <a:lnSpc>
                <a:spcPct val="90000"/>
              </a:lnSpc>
              <a:buFont typeface="Arial" panose="020B0604020202020204" pitchFamily="34" charset="0"/>
              <a:buChar char="•"/>
            </a:pPr>
            <a:r>
              <a:rPr lang="en-US" sz="1500" b="1" dirty="0">
                <a:latin typeface="Garamond" panose="02020404030301010803" pitchFamily="18" charset="0"/>
              </a:rPr>
              <a:t>The rationale for integrating </a:t>
            </a:r>
            <a:r>
              <a:rPr lang="en-US" sz="1500" b="1" dirty="0" err="1">
                <a:latin typeface="Garamond" panose="02020404030301010803" pitchFamily="18" charset="0"/>
              </a:rPr>
              <a:t>Chatgpt</a:t>
            </a:r>
            <a:r>
              <a:rPr lang="en-US" sz="1500" b="1" dirty="0">
                <a:latin typeface="Garamond" panose="02020404030301010803" pitchFamily="18" charset="0"/>
              </a:rPr>
              <a:t> into language Instruction</a:t>
            </a:r>
          </a:p>
          <a:p>
            <a:pPr marL="285750" indent="-285750">
              <a:lnSpc>
                <a:spcPct val="90000"/>
              </a:lnSpc>
              <a:buFont typeface="Arial" panose="020B0604020202020204" pitchFamily="34" charset="0"/>
              <a:buChar char="•"/>
            </a:pPr>
            <a:r>
              <a:rPr lang="de-DE" sz="1500" b="1" dirty="0">
                <a:latin typeface="Garamond" panose="02020404030301010803" pitchFamily="18" charset="0"/>
              </a:rPr>
              <a:t>Benefits and </a:t>
            </a:r>
            <a:r>
              <a:rPr lang="en-US" sz="1500" b="1" dirty="0">
                <a:latin typeface="Garamond" panose="02020404030301010803" pitchFamily="18" charset="0"/>
              </a:rPr>
              <a:t>&amp; pedagogical aspects</a:t>
            </a:r>
          </a:p>
          <a:p>
            <a:pPr marL="285750" indent="-285750">
              <a:lnSpc>
                <a:spcPct val="90000"/>
              </a:lnSpc>
              <a:buFont typeface="Arial" panose="020B0604020202020204" pitchFamily="34" charset="0"/>
              <a:buChar char="•"/>
            </a:pPr>
            <a:r>
              <a:rPr lang="en-US" sz="1500" b="1" dirty="0">
                <a:latin typeface="Garamond" panose="02020404030301010803" pitchFamily="18" charset="0"/>
                <a:ea typeface="Cambria" panose="02040503050406030204" pitchFamily="18" charset="0"/>
              </a:rPr>
              <a:t>Examples for users</a:t>
            </a:r>
          </a:p>
          <a:p>
            <a:pPr marL="285750" indent="-285750">
              <a:lnSpc>
                <a:spcPct val="90000"/>
              </a:lnSpc>
            </a:pPr>
            <a:r>
              <a:rPr lang="en-US" sz="1500" dirty="0">
                <a:latin typeface="Garamond" panose="02020404030301010803" pitchFamily="18" charset="0"/>
                <a:ea typeface="Cambria" panose="02040503050406030204" pitchFamily="18" charset="0"/>
              </a:rPr>
              <a:t>(Latest developments)</a:t>
            </a:r>
            <a:endParaRPr lang="en-US" sz="1500" b="1" dirty="0">
              <a:latin typeface="Garamond" panose="02020404030301010803" pitchFamily="18" charset="0"/>
              <a:ea typeface="Cambria" panose="02040503050406030204" pitchFamily="18" charset="0"/>
            </a:endParaRPr>
          </a:p>
          <a:p>
            <a:pPr marL="285750" indent="-285750">
              <a:lnSpc>
                <a:spcPct val="90000"/>
              </a:lnSpc>
              <a:buFont typeface="Arial" panose="020B0604020202020204" pitchFamily="34" charset="0"/>
              <a:buChar char="•"/>
            </a:pPr>
            <a:r>
              <a:rPr lang="en-US" sz="1500" b="1" dirty="0">
                <a:latin typeface="Garamond" panose="02020404030301010803" pitchFamily="18" charset="0"/>
              </a:rPr>
              <a:t>Potential challenges &amp; limitations</a:t>
            </a:r>
          </a:p>
          <a:p>
            <a:pPr marL="285750" indent="-285750">
              <a:lnSpc>
                <a:spcPct val="90000"/>
              </a:lnSpc>
            </a:pPr>
            <a:r>
              <a:rPr lang="en-US" sz="1500" b="1" dirty="0">
                <a:latin typeface="Garamond" panose="02020404030301010803" pitchFamily="18" charset="0"/>
                <a:ea typeface="Cambria" panose="02040503050406030204" pitchFamily="18" charset="0"/>
              </a:rPr>
              <a:t>Practices and strategies for using </a:t>
            </a:r>
            <a:r>
              <a:rPr lang="en-US" sz="1500" b="1" dirty="0" err="1">
                <a:latin typeface="Garamond" panose="02020404030301010803" pitchFamily="18" charset="0"/>
              </a:rPr>
              <a:t>ChatGPT</a:t>
            </a:r>
            <a:r>
              <a:rPr lang="en-US" sz="1500" b="1" dirty="0">
                <a:latin typeface="Garamond" panose="02020404030301010803" pitchFamily="18" charset="0"/>
              </a:rPr>
              <a:t> </a:t>
            </a:r>
            <a:r>
              <a:rPr lang="en-US" sz="1500" b="1" dirty="0">
                <a:latin typeface="Garamond" panose="02020404030301010803" pitchFamily="18" charset="0"/>
                <a:ea typeface="Cambria" panose="02040503050406030204" pitchFamily="18" charset="0"/>
              </a:rPr>
              <a:t>in language instruction</a:t>
            </a:r>
            <a:endParaRPr lang="en-US" sz="1500" b="1" dirty="0">
              <a:latin typeface="Garamond" panose="02020404030301010803" pitchFamily="18" charset="0"/>
            </a:endParaRPr>
          </a:p>
          <a:p>
            <a:pPr marL="285750" indent="-285750">
              <a:lnSpc>
                <a:spcPct val="90000"/>
              </a:lnSpc>
              <a:buFont typeface="Arial" panose="020B0604020202020204" pitchFamily="34" charset="0"/>
              <a:buChar char="•"/>
            </a:pPr>
            <a:r>
              <a:rPr lang="en-US" sz="1500" b="1" dirty="0">
                <a:latin typeface="Garamond" panose="02020404030301010803" pitchFamily="18" charset="0"/>
                <a:ea typeface="Cambria" panose="02040503050406030204" pitchFamily="18" charset="0"/>
              </a:rPr>
              <a:t>Takeaways</a:t>
            </a:r>
          </a:p>
          <a:p>
            <a:pPr marL="285750" indent="-285750">
              <a:lnSpc>
                <a:spcPct val="90000"/>
              </a:lnSpc>
              <a:buFont typeface="Arial" panose="020B0604020202020204" pitchFamily="34" charset="0"/>
              <a:buChar char="•"/>
            </a:pPr>
            <a:r>
              <a:rPr lang="en-US" sz="1500" b="1" dirty="0">
                <a:latin typeface="Garamond" panose="02020404030301010803" pitchFamily="18" charset="0"/>
                <a:ea typeface="Cambria" panose="02040503050406030204" pitchFamily="18" charset="0"/>
              </a:rPr>
              <a:t>Bibliography</a:t>
            </a:r>
          </a:p>
          <a:p>
            <a:pPr marL="285750" indent="-285750">
              <a:lnSpc>
                <a:spcPct val="90000"/>
              </a:lnSpc>
              <a:buFont typeface="Arial" panose="020B0604020202020204" pitchFamily="34" charset="0"/>
              <a:buChar char="•"/>
            </a:pPr>
            <a:r>
              <a:rPr lang="en-US" sz="1500" b="1" dirty="0">
                <a:latin typeface="Garamond" panose="02020404030301010803" pitchFamily="18" charset="0"/>
                <a:ea typeface="Cambria" panose="02040503050406030204" pitchFamily="18" charset="0"/>
              </a:rPr>
              <a:t>Questions &amp; Answers</a:t>
            </a:r>
          </a:p>
          <a:p>
            <a:pPr>
              <a:lnSpc>
                <a:spcPct val="90000"/>
              </a:lnSpc>
            </a:pPr>
            <a:endParaRPr lang="en-US" sz="1500" b="1" dirty="0"/>
          </a:p>
        </p:txBody>
      </p:sp>
      <p:cxnSp>
        <p:nvCxnSpPr>
          <p:cNvPr id="10" name="Straight Connector 9">
            <a:extLst>
              <a:ext uri="{FF2B5EF4-FFF2-40B4-BE49-F238E27FC236}">
                <a16:creationId xmlns:a16="http://schemas.microsoft.com/office/drawing/2014/main" id="{B1DA2280-4367-9844-92C8-D662486FBC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506600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1A9C303F-3A73-E440-923C-BAAF3176C6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3145" y="0"/>
            <a:ext cx="5988856" cy="6858001"/>
            <a:chOff x="6203145" y="0"/>
            <a:chExt cx="5988856" cy="6858001"/>
          </a:xfrm>
        </p:grpSpPr>
        <p:sp>
          <p:nvSpPr>
            <p:cNvPr id="13" name="Oval 12">
              <a:extLst>
                <a:ext uri="{FF2B5EF4-FFF2-40B4-BE49-F238E27FC236}">
                  <a16:creationId xmlns:a16="http://schemas.microsoft.com/office/drawing/2014/main" id="{7B205DF0-BAE6-CF47-ABF8-A3266C7119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7228"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27">
              <a:extLst>
                <a:ext uri="{FF2B5EF4-FFF2-40B4-BE49-F238E27FC236}">
                  <a16:creationId xmlns:a16="http://schemas.microsoft.com/office/drawing/2014/main" id="{30B64E66-F59E-9A4E-8CD3-2C62007DE4B4}"/>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8930093"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Oval 14">
              <a:extLst>
                <a:ext uri="{FF2B5EF4-FFF2-40B4-BE49-F238E27FC236}">
                  <a16:creationId xmlns:a16="http://schemas.microsoft.com/office/drawing/2014/main" id="{4669C99C-C50F-2A47-9BA2-EA4B62AD2C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0093"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A2CE447-6B57-FC41-89F1-971B2338D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0093"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30">
              <a:extLst>
                <a:ext uri="{FF2B5EF4-FFF2-40B4-BE49-F238E27FC236}">
                  <a16:creationId xmlns:a16="http://schemas.microsoft.com/office/drawing/2014/main" id="{3F8C4B96-43F0-6448-90E8-4949AC2F2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0092"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a:extLst>
                <a:ext uri="{FF2B5EF4-FFF2-40B4-BE49-F238E27FC236}">
                  <a16:creationId xmlns:a16="http://schemas.microsoft.com/office/drawing/2014/main" id="{978F21E1-A886-E449-BF38-C9AD29BDB7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2959"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32">
              <a:extLst>
                <a:ext uri="{FF2B5EF4-FFF2-40B4-BE49-F238E27FC236}">
                  <a16:creationId xmlns:a16="http://schemas.microsoft.com/office/drawing/2014/main" id="{59A063CA-8B5F-6347-8A9F-3802824D9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828" y="4923855"/>
              <a:ext cx="536172" cy="1124839"/>
            </a:xfrm>
            <a:custGeom>
              <a:avLst/>
              <a:gdLst>
                <a:gd name="connsiteX0" fmla="*/ 536172 w 536172"/>
                <a:gd name="connsiteY0" fmla="*/ 0 h 1124839"/>
                <a:gd name="connsiteX1" fmla="*/ 536172 w 536172"/>
                <a:gd name="connsiteY1" fmla="*/ 1124839 h 1124839"/>
                <a:gd name="connsiteX2" fmla="*/ 451423 w 536172"/>
                <a:gd name="connsiteY2" fmla="*/ 1116295 h 1124839"/>
                <a:gd name="connsiteX3" fmla="*/ 0 w 536172"/>
                <a:gd name="connsiteY3" fmla="*/ 562419 h 1124839"/>
                <a:gd name="connsiteX4" fmla="*/ 451423 w 536172"/>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2" h="1124839">
                  <a:moveTo>
                    <a:pt x="536172" y="0"/>
                  </a:moveTo>
                  <a:lnTo>
                    <a:pt x="536172"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48">
              <a:extLst>
                <a:ext uri="{FF2B5EF4-FFF2-40B4-BE49-F238E27FC236}">
                  <a16:creationId xmlns:a16="http://schemas.microsoft.com/office/drawing/2014/main" id="{FBD0F012-879A-5849-A7F8-00E9C54BA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3147"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49">
              <a:extLst>
                <a:ext uri="{FF2B5EF4-FFF2-40B4-BE49-F238E27FC236}">
                  <a16:creationId xmlns:a16="http://schemas.microsoft.com/office/drawing/2014/main" id="{E67EA7D6-BAF0-E749-AE45-8979B3AE88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7976" y="0"/>
              <a:ext cx="1130726" cy="565362"/>
            </a:xfrm>
            <a:custGeom>
              <a:avLst/>
              <a:gdLst>
                <a:gd name="connsiteX0" fmla="*/ 0 w 1130726"/>
                <a:gd name="connsiteY0" fmla="*/ 0 h 565362"/>
                <a:gd name="connsiteX1" fmla="*/ 25421 w 1130726"/>
                <a:gd name="connsiteY1" fmla="*/ 0 h 565362"/>
                <a:gd name="connsiteX2" fmla="*/ 36370 w 1130726"/>
                <a:gd name="connsiteY2" fmla="*/ 108609 h 565362"/>
                <a:gd name="connsiteX3" fmla="*/ 565364 w 1130726"/>
                <a:gd name="connsiteY3" fmla="*/ 539750 h 565362"/>
                <a:gd name="connsiteX4" fmla="*/ 1094357 w 1130726"/>
                <a:gd name="connsiteY4" fmla="*/ 108609 h 565362"/>
                <a:gd name="connsiteX5" fmla="*/ 1105306 w 1130726"/>
                <a:gd name="connsiteY5" fmla="*/ 0 h 565362"/>
                <a:gd name="connsiteX6" fmla="*/ 1130726 w 1130726"/>
                <a:gd name="connsiteY6" fmla="*/ 0 h 565362"/>
                <a:gd name="connsiteX7" fmla="*/ 565364 w 1130726"/>
                <a:gd name="connsiteY7" fmla="*/ 565362 h 565362"/>
                <a:gd name="connsiteX8" fmla="*/ 0 w 1130726"/>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6" h="565362">
                  <a:moveTo>
                    <a:pt x="0" y="0"/>
                  </a:moveTo>
                  <a:lnTo>
                    <a:pt x="25421" y="0"/>
                  </a:lnTo>
                  <a:lnTo>
                    <a:pt x="36370" y="108609"/>
                  </a:lnTo>
                  <a:cubicBezTo>
                    <a:pt x="86719" y="354660"/>
                    <a:pt x="304426" y="539750"/>
                    <a:pt x="565364" y="539750"/>
                  </a:cubicBezTo>
                  <a:cubicBezTo>
                    <a:pt x="826301" y="539750"/>
                    <a:pt x="1044008" y="354660"/>
                    <a:pt x="1094357" y="108609"/>
                  </a:cubicBezTo>
                  <a:lnTo>
                    <a:pt x="1105306" y="0"/>
                  </a:lnTo>
                  <a:lnTo>
                    <a:pt x="1130726" y="0"/>
                  </a:lnTo>
                  <a:cubicBezTo>
                    <a:pt x="1130726" y="312241"/>
                    <a:pt x="877604" y="565362"/>
                    <a:pt x="565364" y="565362"/>
                  </a:cubicBezTo>
                  <a:cubicBezTo>
                    <a:pt x="253123"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50">
              <a:extLst>
                <a:ext uri="{FF2B5EF4-FFF2-40B4-BE49-F238E27FC236}">
                  <a16:creationId xmlns:a16="http://schemas.microsoft.com/office/drawing/2014/main" id="{D20805D5-8675-4847-ACD6-15C16DC76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3707" y="0"/>
              <a:ext cx="1130726" cy="565362"/>
            </a:xfrm>
            <a:custGeom>
              <a:avLst/>
              <a:gdLst>
                <a:gd name="connsiteX0" fmla="*/ 0 w 1130726"/>
                <a:gd name="connsiteY0" fmla="*/ 0 h 565362"/>
                <a:gd name="connsiteX1" fmla="*/ 25421 w 1130726"/>
                <a:gd name="connsiteY1" fmla="*/ 0 h 565362"/>
                <a:gd name="connsiteX2" fmla="*/ 36369 w 1130726"/>
                <a:gd name="connsiteY2" fmla="*/ 108609 h 565362"/>
                <a:gd name="connsiteX3" fmla="*/ 565363 w 1130726"/>
                <a:gd name="connsiteY3" fmla="*/ 539750 h 565362"/>
                <a:gd name="connsiteX4" fmla="*/ 1094357 w 1130726"/>
                <a:gd name="connsiteY4" fmla="*/ 108609 h 565362"/>
                <a:gd name="connsiteX5" fmla="*/ 1105306 w 1130726"/>
                <a:gd name="connsiteY5" fmla="*/ 0 h 565362"/>
                <a:gd name="connsiteX6" fmla="*/ 1130726 w 1130726"/>
                <a:gd name="connsiteY6" fmla="*/ 0 h 565362"/>
                <a:gd name="connsiteX7" fmla="*/ 565363 w 1130726"/>
                <a:gd name="connsiteY7" fmla="*/ 565362 h 565362"/>
                <a:gd name="connsiteX8" fmla="*/ 0 w 1130726"/>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6" h="565362">
                  <a:moveTo>
                    <a:pt x="0" y="0"/>
                  </a:moveTo>
                  <a:lnTo>
                    <a:pt x="25421" y="0"/>
                  </a:lnTo>
                  <a:lnTo>
                    <a:pt x="36369" y="108609"/>
                  </a:lnTo>
                  <a:cubicBezTo>
                    <a:pt x="86719" y="354660"/>
                    <a:pt x="304426" y="539750"/>
                    <a:pt x="565363" y="539750"/>
                  </a:cubicBezTo>
                  <a:cubicBezTo>
                    <a:pt x="826300" y="539750"/>
                    <a:pt x="1044007" y="354660"/>
                    <a:pt x="1094357" y="108609"/>
                  </a:cubicBezTo>
                  <a:lnTo>
                    <a:pt x="1105306" y="0"/>
                  </a:lnTo>
                  <a:lnTo>
                    <a:pt x="1130726" y="0"/>
                  </a:lnTo>
                  <a:cubicBezTo>
                    <a:pt x="1130726" y="312241"/>
                    <a:pt x="877604" y="565362"/>
                    <a:pt x="565363" y="565362"/>
                  </a:cubicBezTo>
                  <a:cubicBezTo>
                    <a:pt x="253122"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51">
              <a:extLst>
                <a:ext uri="{FF2B5EF4-FFF2-40B4-BE49-F238E27FC236}">
                  <a16:creationId xmlns:a16="http://schemas.microsoft.com/office/drawing/2014/main" id="{3B802874-ED6B-2D4D-8336-74AB1EA9EC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6" y="0"/>
              <a:ext cx="535425" cy="562344"/>
            </a:xfrm>
            <a:custGeom>
              <a:avLst/>
              <a:gdLst>
                <a:gd name="connsiteX0" fmla="*/ 0 w 535425"/>
                <a:gd name="connsiteY0" fmla="*/ 0 h 562344"/>
                <a:gd name="connsiteX1" fmla="*/ 25421 w 535425"/>
                <a:gd name="connsiteY1" fmla="*/ 0 h 562344"/>
                <a:gd name="connsiteX2" fmla="*/ 36369 w 535425"/>
                <a:gd name="connsiteY2" fmla="*/ 108609 h 562344"/>
                <a:gd name="connsiteX3" fmla="*/ 469780 w 535425"/>
                <a:gd name="connsiteY3" fmla="*/ 531316 h 562344"/>
                <a:gd name="connsiteX4" fmla="*/ 535425 w 535425"/>
                <a:gd name="connsiteY4" fmla="*/ 537109 h 562344"/>
                <a:gd name="connsiteX5" fmla="*/ 535425 w 535425"/>
                <a:gd name="connsiteY5" fmla="*/ 562344 h 562344"/>
                <a:gd name="connsiteX6" fmla="*/ 451423 w 535425"/>
                <a:gd name="connsiteY6" fmla="*/ 553876 h 562344"/>
                <a:gd name="connsiteX7" fmla="*/ 0 w 535425"/>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5" h="562344">
                  <a:moveTo>
                    <a:pt x="0" y="0"/>
                  </a:moveTo>
                  <a:lnTo>
                    <a:pt x="25421" y="0"/>
                  </a:lnTo>
                  <a:lnTo>
                    <a:pt x="36369" y="108609"/>
                  </a:lnTo>
                  <a:cubicBezTo>
                    <a:pt x="80425" y="323904"/>
                    <a:pt x="252614" y="492525"/>
                    <a:pt x="469780" y="531316"/>
                  </a:cubicBezTo>
                  <a:lnTo>
                    <a:pt x="535425" y="537109"/>
                  </a:lnTo>
                  <a:lnTo>
                    <a:pt x="535425" y="562344"/>
                  </a:lnTo>
                  <a:lnTo>
                    <a:pt x="451423" y="553876"/>
                  </a:lnTo>
                  <a:cubicBezTo>
                    <a:pt x="193797" y="501158"/>
                    <a:pt x="0" y="27321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52">
              <a:extLst>
                <a:ext uri="{FF2B5EF4-FFF2-40B4-BE49-F238E27FC236}">
                  <a16:creationId xmlns:a16="http://schemas.microsoft.com/office/drawing/2014/main" id="{D15F4AF4-9B59-CA46-920E-73456C5A4C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807"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53">
              <a:extLst>
                <a:ext uri="{FF2B5EF4-FFF2-40B4-BE49-F238E27FC236}">
                  <a16:creationId xmlns:a16="http://schemas.microsoft.com/office/drawing/2014/main" id="{11572EED-2C54-D948-A1DC-680DD79D0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3707"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54">
              <a:extLst>
                <a:ext uri="{FF2B5EF4-FFF2-40B4-BE49-F238E27FC236}">
                  <a16:creationId xmlns:a16="http://schemas.microsoft.com/office/drawing/2014/main" id="{D749F206-EF71-2B44-8F0B-E8DF4EAC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6" y="809383"/>
              <a:ext cx="535425" cy="1124688"/>
            </a:xfrm>
            <a:custGeom>
              <a:avLst/>
              <a:gdLst>
                <a:gd name="connsiteX0" fmla="*/ 535425 w 535425"/>
                <a:gd name="connsiteY0" fmla="*/ 0 h 1124688"/>
                <a:gd name="connsiteX1" fmla="*/ 535425 w 535425"/>
                <a:gd name="connsiteY1" fmla="*/ 25186 h 1124688"/>
                <a:gd name="connsiteX2" fmla="*/ 456541 w 535425"/>
                <a:gd name="connsiteY2" fmla="*/ 33138 h 1124688"/>
                <a:gd name="connsiteX3" fmla="*/ 25399 w 535425"/>
                <a:gd name="connsiteY3" fmla="*/ 562131 h 1124688"/>
                <a:gd name="connsiteX4" fmla="*/ 456541 w 535425"/>
                <a:gd name="connsiteY4" fmla="*/ 1091124 h 1124688"/>
                <a:gd name="connsiteX5" fmla="*/ 535425 w 535425"/>
                <a:gd name="connsiteY5" fmla="*/ 1099076 h 1124688"/>
                <a:gd name="connsiteX6" fmla="*/ 535425 w 535425"/>
                <a:gd name="connsiteY6" fmla="*/ 1124688 h 1124688"/>
                <a:gd name="connsiteX7" fmla="*/ 451423 w 535425"/>
                <a:gd name="connsiteY7" fmla="*/ 1116220 h 1124688"/>
                <a:gd name="connsiteX8" fmla="*/ 0 w 535425"/>
                <a:gd name="connsiteY8" fmla="*/ 562344 h 1124688"/>
                <a:gd name="connsiteX9" fmla="*/ 451423 w 535425"/>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5" h="1124688">
                  <a:moveTo>
                    <a:pt x="535425" y="0"/>
                  </a:moveTo>
                  <a:lnTo>
                    <a:pt x="535425" y="25186"/>
                  </a:lnTo>
                  <a:lnTo>
                    <a:pt x="456541" y="33138"/>
                  </a:lnTo>
                  <a:cubicBezTo>
                    <a:pt x="210489" y="83488"/>
                    <a:pt x="25399" y="301195"/>
                    <a:pt x="25399" y="562131"/>
                  </a:cubicBezTo>
                  <a:cubicBezTo>
                    <a:pt x="25399" y="823068"/>
                    <a:pt x="210489" y="1040775"/>
                    <a:pt x="456541" y="1091124"/>
                  </a:cubicBezTo>
                  <a:lnTo>
                    <a:pt x="535425" y="1099076"/>
                  </a:lnTo>
                  <a:lnTo>
                    <a:pt x="535425" y="1124688"/>
                  </a:lnTo>
                  <a:lnTo>
                    <a:pt x="451423" y="1116220"/>
                  </a:lnTo>
                  <a:cubicBezTo>
                    <a:pt x="193797" y="1063502"/>
                    <a:pt x="0" y="835555"/>
                    <a:pt x="0" y="562344"/>
                  </a:cubicBezTo>
                  <a:cubicBezTo>
                    <a:pt x="0" y="289133"/>
                    <a:pt x="193797" y="61186"/>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55">
              <a:extLst>
                <a:ext uri="{FF2B5EF4-FFF2-40B4-BE49-F238E27FC236}">
                  <a16:creationId xmlns:a16="http://schemas.microsoft.com/office/drawing/2014/main" id="{87EEC91C-B6CD-D74C-9DE5-3C9B9F304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7976" y="2178092"/>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56">
              <a:extLst>
                <a:ext uri="{FF2B5EF4-FFF2-40B4-BE49-F238E27FC236}">
                  <a16:creationId xmlns:a16="http://schemas.microsoft.com/office/drawing/2014/main" id="{AD44CA4C-ED5A-7544-8323-E623F94DAA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6" y="2181110"/>
              <a:ext cx="535425" cy="1124688"/>
            </a:xfrm>
            <a:custGeom>
              <a:avLst/>
              <a:gdLst>
                <a:gd name="connsiteX0" fmla="*/ 535425 w 535425"/>
                <a:gd name="connsiteY0" fmla="*/ 0 h 1124688"/>
                <a:gd name="connsiteX1" fmla="*/ 535425 w 535425"/>
                <a:gd name="connsiteY1" fmla="*/ 25186 h 1124688"/>
                <a:gd name="connsiteX2" fmla="*/ 456541 w 535425"/>
                <a:gd name="connsiteY2" fmla="*/ 33139 h 1124688"/>
                <a:gd name="connsiteX3" fmla="*/ 25399 w 535425"/>
                <a:gd name="connsiteY3" fmla="*/ 562131 h 1124688"/>
                <a:gd name="connsiteX4" fmla="*/ 456541 w 535425"/>
                <a:gd name="connsiteY4" fmla="*/ 1091124 h 1124688"/>
                <a:gd name="connsiteX5" fmla="*/ 535425 w 535425"/>
                <a:gd name="connsiteY5" fmla="*/ 1099076 h 1124688"/>
                <a:gd name="connsiteX6" fmla="*/ 535425 w 535425"/>
                <a:gd name="connsiteY6" fmla="*/ 1124688 h 1124688"/>
                <a:gd name="connsiteX7" fmla="*/ 451423 w 535425"/>
                <a:gd name="connsiteY7" fmla="*/ 1116220 h 1124688"/>
                <a:gd name="connsiteX8" fmla="*/ 0 w 535425"/>
                <a:gd name="connsiteY8" fmla="*/ 562344 h 1124688"/>
                <a:gd name="connsiteX9" fmla="*/ 451423 w 535425"/>
                <a:gd name="connsiteY9" fmla="*/ 8469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5" h="1124688">
                  <a:moveTo>
                    <a:pt x="535425" y="0"/>
                  </a:moveTo>
                  <a:lnTo>
                    <a:pt x="535425" y="25186"/>
                  </a:lnTo>
                  <a:lnTo>
                    <a:pt x="456541" y="33139"/>
                  </a:lnTo>
                  <a:cubicBezTo>
                    <a:pt x="210489" y="83488"/>
                    <a:pt x="25399" y="301195"/>
                    <a:pt x="25399" y="562131"/>
                  </a:cubicBezTo>
                  <a:cubicBezTo>
                    <a:pt x="25399" y="823068"/>
                    <a:pt x="210489" y="1040775"/>
                    <a:pt x="456541" y="1091124"/>
                  </a:cubicBezTo>
                  <a:lnTo>
                    <a:pt x="535425" y="1099076"/>
                  </a:lnTo>
                  <a:lnTo>
                    <a:pt x="535425" y="1124688"/>
                  </a:lnTo>
                  <a:lnTo>
                    <a:pt x="451423" y="1116220"/>
                  </a:lnTo>
                  <a:cubicBezTo>
                    <a:pt x="193797" y="1063502"/>
                    <a:pt x="0" y="835555"/>
                    <a:pt x="0" y="562344"/>
                  </a:cubicBezTo>
                  <a:cubicBezTo>
                    <a:pt x="0" y="289133"/>
                    <a:pt x="193797" y="61186"/>
                    <a:pt x="451423" y="846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57">
              <a:extLst>
                <a:ext uri="{FF2B5EF4-FFF2-40B4-BE49-F238E27FC236}">
                  <a16:creationId xmlns:a16="http://schemas.microsoft.com/office/drawing/2014/main" id="{ABC194E6-E855-7F4A-805B-25EC12AB0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3145" y="3549819"/>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58">
              <a:extLst>
                <a:ext uri="{FF2B5EF4-FFF2-40B4-BE49-F238E27FC236}">
                  <a16:creationId xmlns:a16="http://schemas.microsoft.com/office/drawing/2014/main" id="{D209722E-AECA-1049-BDC9-0B51AA5A2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7976" y="3549819"/>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59">
              <a:extLst>
                <a:ext uri="{FF2B5EF4-FFF2-40B4-BE49-F238E27FC236}">
                  <a16:creationId xmlns:a16="http://schemas.microsoft.com/office/drawing/2014/main" id="{A2380CC4-123C-7A44-B83C-72C47DA2B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3707" y="3549819"/>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60">
              <a:extLst>
                <a:ext uri="{FF2B5EF4-FFF2-40B4-BE49-F238E27FC236}">
                  <a16:creationId xmlns:a16="http://schemas.microsoft.com/office/drawing/2014/main" id="{D1370748-8047-C249-8646-BFD3709273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6" y="3552837"/>
              <a:ext cx="535425" cy="1124688"/>
            </a:xfrm>
            <a:custGeom>
              <a:avLst/>
              <a:gdLst>
                <a:gd name="connsiteX0" fmla="*/ 535425 w 535425"/>
                <a:gd name="connsiteY0" fmla="*/ 0 h 1124688"/>
                <a:gd name="connsiteX1" fmla="*/ 535425 w 535425"/>
                <a:gd name="connsiteY1" fmla="*/ 25186 h 1124688"/>
                <a:gd name="connsiteX2" fmla="*/ 456541 w 535425"/>
                <a:gd name="connsiteY2" fmla="*/ 33138 h 1124688"/>
                <a:gd name="connsiteX3" fmla="*/ 25399 w 535425"/>
                <a:gd name="connsiteY3" fmla="*/ 562131 h 1124688"/>
                <a:gd name="connsiteX4" fmla="*/ 456541 w 535425"/>
                <a:gd name="connsiteY4" fmla="*/ 1091124 h 1124688"/>
                <a:gd name="connsiteX5" fmla="*/ 535425 w 535425"/>
                <a:gd name="connsiteY5" fmla="*/ 1099076 h 1124688"/>
                <a:gd name="connsiteX6" fmla="*/ 535425 w 535425"/>
                <a:gd name="connsiteY6" fmla="*/ 1124688 h 1124688"/>
                <a:gd name="connsiteX7" fmla="*/ 451423 w 535425"/>
                <a:gd name="connsiteY7" fmla="*/ 1116220 h 1124688"/>
                <a:gd name="connsiteX8" fmla="*/ 0 w 535425"/>
                <a:gd name="connsiteY8" fmla="*/ 562344 h 1124688"/>
                <a:gd name="connsiteX9" fmla="*/ 451423 w 535425"/>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5" h="1124688">
                  <a:moveTo>
                    <a:pt x="535425" y="0"/>
                  </a:moveTo>
                  <a:lnTo>
                    <a:pt x="535425" y="25186"/>
                  </a:lnTo>
                  <a:lnTo>
                    <a:pt x="456541" y="33138"/>
                  </a:lnTo>
                  <a:cubicBezTo>
                    <a:pt x="210489" y="83488"/>
                    <a:pt x="25399" y="301195"/>
                    <a:pt x="25399" y="562131"/>
                  </a:cubicBezTo>
                  <a:cubicBezTo>
                    <a:pt x="25399" y="823068"/>
                    <a:pt x="210489" y="1040775"/>
                    <a:pt x="456541" y="1091124"/>
                  </a:cubicBezTo>
                  <a:lnTo>
                    <a:pt x="535425" y="1099076"/>
                  </a:lnTo>
                  <a:lnTo>
                    <a:pt x="535425" y="1124688"/>
                  </a:lnTo>
                  <a:lnTo>
                    <a:pt x="451423" y="1116220"/>
                  </a:lnTo>
                  <a:cubicBezTo>
                    <a:pt x="193797" y="1063502"/>
                    <a:pt x="0" y="835555"/>
                    <a:pt x="0" y="562344"/>
                  </a:cubicBezTo>
                  <a:cubicBezTo>
                    <a:pt x="0" y="289133"/>
                    <a:pt x="193797" y="61186"/>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61">
              <a:extLst>
                <a:ext uri="{FF2B5EF4-FFF2-40B4-BE49-F238E27FC236}">
                  <a16:creationId xmlns:a16="http://schemas.microsoft.com/office/drawing/2014/main" id="{2BC8BE82-732A-EB48-8DC0-D671980E2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807" y="4921546"/>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62">
              <a:extLst>
                <a:ext uri="{FF2B5EF4-FFF2-40B4-BE49-F238E27FC236}">
                  <a16:creationId xmlns:a16="http://schemas.microsoft.com/office/drawing/2014/main" id="{2E93D106-2906-D840-B04D-BB4DA10EE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8040" y="6293274"/>
              <a:ext cx="1130598" cy="564727"/>
            </a:xfrm>
            <a:custGeom>
              <a:avLst/>
              <a:gdLst>
                <a:gd name="connsiteX0" fmla="*/ 565300 w 1130598"/>
                <a:gd name="connsiteY0" fmla="*/ 0 h 564727"/>
                <a:gd name="connsiteX1" fmla="*/ 1119176 w 1130598"/>
                <a:gd name="connsiteY1" fmla="*/ 451422 h 564727"/>
                <a:gd name="connsiteX2" fmla="*/ 1130598 w 1130598"/>
                <a:gd name="connsiteY2" fmla="*/ 564727 h 564727"/>
                <a:gd name="connsiteX3" fmla="*/ 1105221 w 1130598"/>
                <a:gd name="connsiteY3" fmla="*/ 564727 h 564727"/>
                <a:gd name="connsiteX4" fmla="*/ 1094293 w 1130598"/>
                <a:gd name="connsiteY4" fmla="*/ 456328 h 564727"/>
                <a:gd name="connsiteX5" fmla="*/ 565300 w 1130598"/>
                <a:gd name="connsiteY5" fmla="*/ 25186 h 564727"/>
                <a:gd name="connsiteX6" fmla="*/ 36306 w 1130598"/>
                <a:gd name="connsiteY6" fmla="*/ 456328 h 564727"/>
                <a:gd name="connsiteX7" fmla="*/ 25378 w 1130598"/>
                <a:gd name="connsiteY7" fmla="*/ 564727 h 564727"/>
                <a:gd name="connsiteX8" fmla="*/ 0 w 1130598"/>
                <a:gd name="connsiteY8" fmla="*/ 564727 h 564727"/>
                <a:gd name="connsiteX9" fmla="*/ 11423 w 1130598"/>
                <a:gd name="connsiteY9" fmla="*/ 451422 h 564727"/>
                <a:gd name="connsiteX10" fmla="*/ 565300 w 1130598"/>
                <a:gd name="connsiteY10" fmla="*/ 0 h 56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98" h="564727">
                  <a:moveTo>
                    <a:pt x="565300" y="0"/>
                  </a:moveTo>
                  <a:cubicBezTo>
                    <a:pt x="838510" y="0"/>
                    <a:pt x="1066458" y="193796"/>
                    <a:pt x="1119176" y="451422"/>
                  </a:cubicBezTo>
                  <a:lnTo>
                    <a:pt x="1130598" y="564727"/>
                  </a:lnTo>
                  <a:lnTo>
                    <a:pt x="1105221" y="564727"/>
                  </a:lnTo>
                  <a:lnTo>
                    <a:pt x="1094293" y="456328"/>
                  </a:lnTo>
                  <a:cubicBezTo>
                    <a:pt x="1043944" y="210276"/>
                    <a:pt x="826237" y="25186"/>
                    <a:pt x="565300" y="25186"/>
                  </a:cubicBezTo>
                  <a:cubicBezTo>
                    <a:pt x="304362" y="25186"/>
                    <a:pt x="86655" y="210276"/>
                    <a:pt x="36306" y="456328"/>
                  </a:cubicBezTo>
                  <a:lnTo>
                    <a:pt x="25378" y="564727"/>
                  </a:lnTo>
                  <a:lnTo>
                    <a:pt x="0" y="564727"/>
                  </a:lnTo>
                  <a:lnTo>
                    <a:pt x="11423" y="451422"/>
                  </a:lnTo>
                  <a:cubicBezTo>
                    <a:pt x="64141" y="193796"/>
                    <a:pt x="292089" y="0"/>
                    <a:pt x="5653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63">
              <a:extLst>
                <a:ext uri="{FF2B5EF4-FFF2-40B4-BE49-F238E27FC236}">
                  <a16:creationId xmlns:a16="http://schemas.microsoft.com/office/drawing/2014/main" id="{19132191-F01A-8B42-8423-A583B760B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3771" y="6293274"/>
              <a:ext cx="1130598" cy="564727"/>
            </a:xfrm>
            <a:custGeom>
              <a:avLst/>
              <a:gdLst>
                <a:gd name="connsiteX0" fmla="*/ 565299 w 1130598"/>
                <a:gd name="connsiteY0" fmla="*/ 0 h 564727"/>
                <a:gd name="connsiteX1" fmla="*/ 1119176 w 1130598"/>
                <a:gd name="connsiteY1" fmla="*/ 451422 h 564727"/>
                <a:gd name="connsiteX2" fmla="*/ 1130598 w 1130598"/>
                <a:gd name="connsiteY2" fmla="*/ 564727 h 564727"/>
                <a:gd name="connsiteX3" fmla="*/ 1105221 w 1130598"/>
                <a:gd name="connsiteY3" fmla="*/ 564727 h 564727"/>
                <a:gd name="connsiteX4" fmla="*/ 1094293 w 1130598"/>
                <a:gd name="connsiteY4" fmla="*/ 456328 h 564727"/>
                <a:gd name="connsiteX5" fmla="*/ 565299 w 1130598"/>
                <a:gd name="connsiteY5" fmla="*/ 25186 h 564727"/>
                <a:gd name="connsiteX6" fmla="*/ 36305 w 1130598"/>
                <a:gd name="connsiteY6" fmla="*/ 456328 h 564727"/>
                <a:gd name="connsiteX7" fmla="*/ 25378 w 1130598"/>
                <a:gd name="connsiteY7" fmla="*/ 564727 h 564727"/>
                <a:gd name="connsiteX8" fmla="*/ 0 w 1130598"/>
                <a:gd name="connsiteY8" fmla="*/ 564727 h 564727"/>
                <a:gd name="connsiteX9" fmla="*/ 11422 w 1130598"/>
                <a:gd name="connsiteY9" fmla="*/ 451422 h 564727"/>
                <a:gd name="connsiteX10" fmla="*/ 565299 w 1130598"/>
                <a:gd name="connsiteY10" fmla="*/ 0 h 56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98" h="564727">
                  <a:moveTo>
                    <a:pt x="565299" y="0"/>
                  </a:moveTo>
                  <a:cubicBezTo>
                    <a:pt x="838510" y="0"/>
                    <a:pt x="1066458" y="193796"/>
                    <a:pt x="1119176" y="451422"/>
                  </a:cubicBezTo>
                  <a:lnTo>
                    <a:pt x="1130598" y="564727"/>
                  </a:lnTo>
                  <a:lnTo>
                    <a:pt x="1105221" y="564727"/>
                  </a:lnTo>
                  <a:lnTo>
                    <a:pt x="1094293" y="456328"/>
                  </a:lnTo>
                  <a:cubicBezTo>
                    <a:pt x="1043943" y="210276"/>
                    <a:pt x="826236" y="25186"/>
                    <a:pt x="565299" y="25186"/>
                  </a:cubicBezTo>
                  <a:cubicBezTo>
                    <a:pt x="304362" y="25186"/>
                    <a:pt x="86655" y="210276"/>
                    <a:pt x="36305" y="456328"/>
                  </a:cubicBezTo>
                  <a:lnTo>
                    <a:pt x="25378" y="564727"/>
                  </a:lnTo>
                  <a:lnTo>
                    <a:pt x="0" y="564727"/>
                  </a:lnTo>
                  <a:lnTo>
                    <a:pt x="11422" y="451422"/>
                  </a:lnTo>
                  <a:cubicBezTo>
                    <a:pt x="64140" y="193796"/>
                    <a:pt x="292088" y="0"/>
                    <a:pt x="56529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64">
              <a:extLst>
                <a:ext uri="{FF2B5EF4-FFF2-40B4-BE49-F238E27FC236}">
                  <a16:creationId xmlns:a16="http://schemas.microsoft.com/office/drawing/2014/main" id="{9310877A-9146-3E46-B915-B34AF09A1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640" y="6295916"/>
              <a:ext cx="535361" cy="562084"/>
            </a:xfrm>
            <a:custGeom>
              <a:avLst/>
              <a:gdLst>
                <a:gd name="connsiteX0" fmla="*/ 535361 w 535361"/>
                <a:gd name="connsiteY0" fmla="*/ 0 h 562084"/>
                <a:gd name="connsiteX1" fmla="*/ 535361 w 535361"/>
                <a:gd name="connsiteY1" fmla="*/ 25186 h 562084"/>
                <a:gd name="connsiteX2" fmla="*/ 469716 w 535361"/>
                <a:gd name="connsiteY2" fmla="*/ 30978 h 562084"/>
                <a:gd name="connsiteX3" fmla="*/ 36305 w 535361"/>
                <a:gd name="connsiteY3" fmla="*/ 453686 h 562084"/>
                <a:gd name="connsiteX4" fmla="*/ 25378 w 535361"/>
                <a:gd name="connsiteY4" fmla="*/ 562084 h 562084"/>
                <a:gd name="connsiteX5" fmla="*/ 0 w 535361"/>
                <a:gd name="connsiteY5" fmla="*/ 562084 h 562084"/>
                <a:gd name="connsiteX6" fmla="*/ 11422 w 535361"/>
                <a:gd name="connsiteY6" fmla="*/ 448780 h 562084"/>
                <a:gd name="connsiteX7" fmla="*/ 465220 w 535361"/>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61" h="562084">
                  <a:moveTo>
                    <a:pt x="535361" y="0"/>
                  </a:moveTo>
                  <a:lnTo>
                    <a:pt x="535361" y="25186"/>
                  </a:lnTo>
                  <a:lnTo>
                    <a:pt x="469716" y="30978"/>
                  </a:lnTo>
                  <a:cubicBezTo>
                    <a:pt x="252550" y="69769"/>
                    <a:pt x="80361" y="238391"/>
                    <a:pt x="36305" y="453686"/>
                  </a:cubicBezTo>
                  <a:lnTo>
                    <a:pt x="25378" y="562084"/>
                  </a:lnTo>
                  <a:lnTo>
                    <a:pt x="0" y="562084"/>
                  </a:lnTo>
                  <a:lnTo>
                    <a:pt x="11422" y="448780"/>
                  </a:lnTo>
                  <a:cubicBezTo>
                    <a:pt x="57550" y="223357"/>
                    <a:pt x="237839" y="46805"/>
                    <a:pt x="465220" y="618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267395916"/>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8">
            <a:extLst>
              <a:ext uri="{FF2B5EF4-FFF2-40B4-BE49-F238E27FC236}">
                <a16:creationId xmlns:a16="http://schemas.microsoft.com/office/drawing/2014/main" id="{C7F2E4D6-EF46-1C43-8F3E-3620C3C83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11D14CF6-7AD9-02D6-47FB-F842A378B091}"/>
              </a:ext>
            </a:extLst>
          </p:cNvPr>
          <p:cNvSpPr>
            <a:spLocks noGrp="1"/>
          </p:cNvSpPr>
          <p:nvPr>
            <p:ph type="title"/>
          </p:nvPr>
        </p:nvSpPr>
        <p:spPr>
          <a:xfrm>
            <a:off x="565150" y="2485898"/>
            <a:ext cx="3608387" cy="3395472"/>
          </a:xfrm>
        </p:spPr>
        <p:txBody>
          <a:bodyPr anchor="b">
            <a:normAutofit/>
          </a:bodyPr>
          <a:lstStyle/>
          <a:p>
            <a:pPr algn="ctr"/>
            <a:r>
              <a:rPr lang="en-US" dirty="0"/>
              <a:t>Language practice</a:t>
            </a:r>
            <a:endParaRPr lang="en-US" dirty="0">
              <a:highlight>
                <a:srgbClr val="00FFFF"/>
              </a:highlight>
            </a:endParaRPr>
          </a:p>
        </p:txBody>
      </p:sp>
      <p:grpSp>
        <p:nvGrpSpPr>
          <p:cNvPr id="38" name="Group 10">
            <a:extLst>
              <a:ext uri="{FF2B5EF4-FFF2-40B4-BE49-F238E27FC236}">
                <a16:creationId xmlns:a16="http://schemas.microsoft.com/office/drawing/2014/main" id="{05ADD15B-C747-D340-BF8A-A1DD2A6A9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4677439"/>
            <a:chOff x="10290315" y="0"/>
            <a:chExt cx="1901686" cy="4677439"/>
          </a:xfrm>
        </p:grpSpPr>
        <p:sp>
          <p:nvSpPr>
            <p:cNvPr id="12" name="Freeform 53">
              <a:extLst>
                <a:ext uri="{FF2B5EF4-FFF2-40B4-BE49-F238E27FC236}">
                  <a16:creationId xmlns:a16="http://schemas.microsoft.com/office/drawing/2014/main" id="{0B0B662E-0152-FD4E-B468-3F3593C15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3" name="Freeform 55">
              <a:extLst>
                <a:ext uri="{FF2B5EF4-FFF2-40B4-BE49-F238E27FC236}">
                  <a16:creationId xmlns:a16="http://schemas.microsoft.com/office/drawing/2014/main" id="{81BFFC99-6B9D-F240-BD39-160F4C5735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4" name="Freeform 57">
              <a:extLst>
                <a:ext uri="{FF2B5EF4-FFF2-40B4-BE49-F238E27FC236}">
                  <a16:creationId xmlns:a16="http://schemas.microsoft.com/office/drawing/2014/main" id="{4DC6AEB9-EEFF-D243-AEE2-42D0F9E53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5" name="Freeform 58">
              <a:extLst>
                <a:ext uri="{FF2B5EF4-FFF2-40B4-BE49-F238E27FC236}">
                  <a16:creationId xmlns:a16="http://schemas.microsoft.com/office/drawing/2014/main" id="{D89DA958-651D-0049-A549-A9D22E494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cxnSp>
        <p:nvCxnSpPr>
          <p:cNvPr id="17" name="Straight Connector 16">
            <a:extLst>
              <a:ext uri="{FF2B5EF4-FFF2-40B4-BE49-F238E27FC236}">
                <a16:creationId xmlns:a16="http://schemas.microsoft.com/office/drawing/2014/main" id="{1FE039F1-6D47-C642-B506-452A83B0AB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9" name="Content Placeholder 2">
            <a:extLst>
              <a:ext uri="{FF2B5EF4-FFF2-40B4-BE49-F238E27FC236}">
                <a16:creationId xmlns:a16="http://schemas.microsoft.com/office/drawing/2014/main" id="{A3B62B78-0DF9-3FD1-84D4-82973B2B45B6}"/>
              </a:ext>
            </a:extLst>
          </p:cNvPr>
          <p:cNvGraphicFramePr>
            <a:graphicFrameLocks noGrp="1"/>
          </p:cNvGraphicFramePr>
          <p:nvPr>
            <p:ph idx="1"/>
            <p:extLst>
              <p:ext uri="{D42A27DB-BD31-4B8C-83A1-F6EECF244321}">
                <p14:modId xmlns:p14="http://schemas.microsoft.com/office/powerpoint/2010/main" val="935392547"/>
              </p:ext>
            </p:extLst>
          </p:nvPr>
        </p:nvGraphicFramePr>
        <p:xfrm>
          <a:off x="5224243" y="685667"/>
          <a:ext cx="6316267" cy="50771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58555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rking space background">
            <a:extLst>
              <a:ext uri="{FF2B5EF4-FFF2-40B4-BE49-F238E27FC236}">
                <a16:creationId xmlns:a16="http://schemas.microsoft.com/office/drawing/2014/main" id="{216AF247-F8EB-86E3-51C9-792624F30C88}"/>
              </a:ext>
            </a:extLst>
          </p:cNvPr>
          <p:cNvPicPr>
            <a:picLocks noChangeAspect="1"/>
          </p:cNvPicPr>
          <p:nvPr/>
        </p:nvPicPr>
        <p:blipFill rotWithShape="1">
          <a:blip r:embed="rId2">
            <a:alphaModFix amt="60000"/>
          </a:blip>
          <a:srcRect t="5743" b="9987"/>
          <a:stretch/>
        </p:blipFill>
        <p:spPr>
          <a:xfrm>
            <a:off x="-1" y="10"/>
            <a:ext cx="12192001" cy="6857990"/>
          </a:xfrm>
          <a:prstGeom prst="rect">
            <a:avLst/>
          </a:prstGeom>
        </p:spPr>
      </p:pic>
      <p:sp>
        <p:nvSpPr>
          <p:cNvPr id="2" name="Title 1">
            <a:extLst>
              <a:ext uri="{FF2B5EF4-FFF2-40B4-BE49-F238E27FC236}">
                <a16:creationId xmlns:a16="http://schemas.microsoft.com/office/drawing/2014/main" id="{36098991-7551-47C4-1ECE-3F6DC11744F0}"/>
              </a:ext>
            </a:extLst>
          </p:cNvPr>
          <p:cNvSpPr>
            <a:spLocks noGrp="1"/>
          </p:cNvSpPr>
          <p:nvPr>
            <p:ph type="title"/>
          </p:nvPr>
        </p:nvSpPr>
        <p:spPr>
          <a:xfrm>
            <a:off x="1198181" y="728906"/>
            <a:ext cx="9792471" cy="2057037"/>
          </a:xfrm>
        </p:spPr>
        <p:txBody>
          <a:bodyPr>
            <a:normAutofit/>
          </a:bodyPr>
          <a:lstStyle/>
          <a:p>
            <a:r>
              <a:rPr lang="en-US" sz="3600" dirty="0">
                <a:solidFill>
                  <a:srgbClr val="FFFFFF"/>
                </a:solidFill>
              </a:rPr>
              <a:t>Examples for writing</a:t>
            </a:r>
            <a:br>
              <a:rPr lang="en-US" sz="3600" dirty="0">
                <a:solidFill>
                  <a:srgbClr val="FFFFFF"/>
                </a:solidFill>
              </a:rPr>
            </a:br>
            <a:endParaRPr lang="en-US" dirty="0">
              <a:solidFill>
                <a:srgbClr val="FFFFFF"/>
              </a:solidFill>
            </a:endParaRPr>
          </a:p>
        </p:txBody>
      </p:sp>
      <p:sp>
        <p:nvSpPr>
          <p:cNvPr id="3" name="Content Placeholder 2">
            <a:extLst>
              <a:ext uri="{FF2B5EF4-FFF2-40B4-BE49-F238E27FC236}">
                <a16:creationId xmlns:a16="http://schemas.microsoft.com/office/drawing/2014/main" id="{F5DABD60-A2EB-2321-9038-F034BFC91AE7}"/>
              </a:ext>
            </a:extLst>
          </p:cNvPr>
          <p:cNvSpPr>
            <a:spLocks noGrp="1"/>
          </p:cNvSpPr>
          <p:nvPr>
            <p:ph idx="1"/>
          </p:nvPr>
        </p:nvSpPr>
        <p:spPr>
          <a:xfrm>
            <a:off x="1198181" y="2957665"/>
            <a:ext cx="9792471" cy="3171423"/>
          </a:xfrm>
        </p:spPr>
        <p:txBody>
          <a:bodyPr>
            <a:normAutofit/>
          </a:bodyPr>
          <a:lstStyle/>
          <a:p>
            <a:endParaRPr lang="en-US" sz="2000" dirty="0">
              <a:solidFill>
                <a:srgbClr val="FFFFFF"/>
              </a:solidFill>
            </a:endParaRPr>
          </a:p>
        </p:txBody>
      </p:sp>
    </p:spTree>
    <p:extLst>
      <p:ext uri="{BB962C8B-B14F-4D97-AF65-F5344CB8AC3E}">
        <p14:creationId xmlns:p14="http://schemas.microsoft.com/office/powerpoint/2010/main" val="2969340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249F-7174-CEA0-FD26-AA5505471232}"/>
              </a:ext>
            </a:extLst>
          </p:cNvPr>
          <p:cNvSpPr>
            <a:spLocks noGrp="1"/>
          </p:cNvSpPr>
          <p:nvPr>
            <p:ph type="title"/>
          </p:nvPr>
        </p:nvSpPr>
        <p:spPr/>
        <p:txBody>
          <a:bodyPr/>
          <a:lstStyle/>
          <a:p>
            <a:r>
              <a:rPr lang="en-US" dirty="0"/>
              <a:t>Language practice: Writing </a:t>
            </a:r>
          </a:p>
        </p:txBody>
      </p:sp>
      <p:graphicFrame>
        <p:nvGraphicFramePr>
          <p:cNvPr id="19" name="Content Placeholder 2">
            <a:extLst>
              <a:ext uri="{FF2B5EF4-FFF2-40B4-BE49-F238E27FC236}">
                <a16:creationId xmlns:a16="http://schemas.microsoft.com/office/drawing/2014/main" id="{2B0BD0E3-9476-AA73-A0AB-BE526DA6DCB6}"/>
              </a:ext>
            </a:extLst>
          </p:cNvPr>
          <p:cNvGraphicFramePr>
            <a:graphicFrameLocks noGrp="1"/>
          </p:cNvGraphicFramePr>
          <p:nvPr>
            <p:ph idx="1"/>
          </p:nvPr>
        </p:nvGraphicFramePr>
        <p:xfrm>
          <a:off x="565150" y="2160016"/>
          <a:ext cx="7335835" cy="3601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1A4F2160-8D55-9FDD-28F4-EFE253EC13DD}"/>
              </a:ext>
            </a:extLst>
          </p:cNvPr>
          <p:cNvPicPr>
            <a:picLocks noChangeAspect="1"/>
          </p:cNvPicPr>
          <p:nvPr/>
        </p:nvPicPr>
        <p:blipFill>
          <a:blip r:embed="rId7"/>
          <a:stretch>
            <a:fillRect/>
          </a:stretch>
        </p:blipFill>
        <p:spPr>
          <a:xfrm>
            <a:off x="2219946" y="0"/>
            <a:ext cx="7752108" cy="6858000"/>
          </a:xfrm>
          <a:prstGeom prst="rect">
            <a:avLst/>
          </a:prstGeom>
        </p:spPr>
      </p:pic>
    </p:spTree>
    <p:extLst>
      <p:ext uri="{BB962C8B-B14F-4D97-AF65-F5344CB8AC3E}">
        <p14:creationId xmlns:p14="http://schemas.microsoft.com/office/powerpoint/2010/main" val="317080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17545-0F61-AD8C-D8E0-F3B4DC849F23}"/>
              </a:ext>
            </a:extLst>
          </p:cNvPr>
          <p:cNvSpPr>
            <a:spLocks noGrp="1"/>
          </p:cNvSpPr>
          <p:nvPr>
            <p:ph type="title"/>
          </p:nvPr>
        </p:nvSpPr>
        <p:spPr/>
        <p:txBody>
          <a:bodyPr/>
          <a:lstStyle/>
          <a:p>
            <a:r>
              <a:rPr lang="en-US" dirty="0"/>
              <a:t>To avoid plagiarism:</a:t>
            </a:r>
          </a:p>
        </p:txBody>
      </p:sp>
      <p:sp>
        <p:nvSpPr>
          <p:cNvPr id="3" name="Content Placeholder 2">
            <a:extLst>
              <a:ext uri="{FF2B5EF4-FFF2-40B4-BE49-F238E27FC236}">
                <a16:creationId xmlns:a16="http://schemas.microsoft.com/office/drawing/2014/main" id="{416104B5-C624-EB22-1FF9-4C575ED7C358}"/>
              </a:ext>
            </a:extLst>
          </p:cNvPr>
          <p:cNvSpPr>
            <a:spLocks noGrp="1"/>
          </p:cNvSpPr>
          <p:nvPr>
            <p:ph idx="1"/>
          </p:nvPr>
        </p:nvSpPr>
        <p:spPr>
          <a:xfrm>
            <a:off x="565149" y="1791716"/>
            <a:ext cx="7335835" cy="3601212"/>
          </a:xfrm>
        </p:spPr>
        <p:txBody>
          <a:bodyPr>
            <a:normAutofit fontScale="62500" lnSpcReduction="20000"/>
          </a:bodyPr>
          <a:lstStyle/>
          <a:p>
            <a:pPr algn="l">
              <a:buFont typeface="+mj-lt"/>
              <a:buAutoNum type="arabicPeriod"/>
            </a:pPr>
            <a:r>
              <a:rPr lang="en-US" b="1" i="0" dirty="0">
                <a:solidFill>
                  <a:schemeClr val="accent1"/>
                </a:solidFill>
                <a:effectLst/>
                <a:latin typeface="Garamond" panose="02020404030301010803" pitchFamily="18" charset="0"/>
              </a:rPr>
              <a:t>Modify the prompts to make them more specific</a:t>
            </a:r>
            <a:r>
              <a:rPr lang="en-US" b="1" i="0" dirty="0">
                <a:solidFill>
                  <a:srgbClr val="00B050"/>
                </a:solidFill>
                <a:effectLst/>
                <a:latin typeface="Garamond" panose="02020404030301010803" pitchFamily="18" charset="0"/>
              </a:rPr>
              <a:t>: </a:t>
            </a:r>
            <a:r>
              <a:rPr lang="en-US" b="1" i="0" dirty="0">
                <a:solidFill>
                  <a:srgbClr val="D1D5DB"/>
                </a:solidFill>
                <a:effectLst/>
                <a:latin typeface="Garamond" panose="02020404030301010803" pitchFamily="18" charset="0"/>
              </a:rPr>
              <a:t>Instead of providing general prompts, instructors can provide prompts that require students to apply specific language skills and knowledge.</a:t>
            </a:r>
          </a:p>
          <a:p>
            <a:pPr algn="l">
              <a:buFont typeface="+mj-lt"/>
              <a:buAutoNum type="arabicPeriod"/>
            </a:pPr>
            <a:r>
              <a:rPr lang="en-US" b="1" i="0" dirty="0">
                <a:solidFill>
                  <a:schemeClr val="accent1"/>
                </a:solidFill>
                <a:effectLst/>
                <a:latin typeface="Garamond" panose="02020404030301010803" pitchFamily="18" charset="0"/>
              </a:rPr>
              <a:t>Add additional requirements to the assignment: </a:t>
            </a:r>
            <a:r>
              <a:rPr lang="en-US" b="1" i="0" dirty="0">
                <a:solidFill>
                  <a:srgbClr val="D1D5DB"/>
                </a:solidFill>
                <a:effectLst/>
                <a:latin typeface="Garamond" panose="02020404030301010803" pitchFamily="18" charset="0"/>
              </a:rPr>
              <a:t>Instructors can require students to incorporate specific vocabulary words or grammar structures, or to use a certain number of sources to complete their assignment.</a:t>
            </a:r>
          </a:p>
          <a:p>
            <a:pPr algn="l">
              <a:buFont typeface="+mj-lt"/>
              <a:buAutoNum type="arabicPeriod"/>
            </a:pPr>
            <a:r>
              <a:rPr lang="en-US" b="1" i="0" dirty="0">
                <a:solidFill>
                  <a:schemeClr val="accent1"/>
                </a:solidFill>
                <a:effectLst/>
                <a:latin typeface="Garamond" panose="02020404030301010803" pitchFamily="18" charset="0"/>
              </a:rPr>
              <a:t>Require students to submit multiple drafts: </a:t>
            </a:r>
            <a:r>
              <a:rPr lang="en-US" b="1" i="0" dirty="0">
                <a:solidFill>
                  <a:srgbClr val="D1D5DB"/>
                </a:solidFill>
                <a:effectLst/>
                <a:latin typeface="Garamond" panose="02020404030301010803" pitchFamily="18" charset="0"/>
              </a:rPr>
              <a:t>Requiring students to submit multiple drafts of their work can help to ensure that they are actively engaged in the writing process and are not simply relying on an AI tool to generate their work.</a:t>
            </a:r>
          </a:p>
          <a:p>
            <a:pPr algn="l">
              <a:buFont typeface="+mj-lt"/>
              <a:buAutoNum type="arabicPeriod"/>
            </a:pPr>
            <a:r>
              <a:rPr lang="en-US" b="1" i="0" dirty="0">
                <a:solidFill>
                  <a:schemeClr val="accent1"/>
                </a:solidFill>
                <a:effectLst/>
                <a:latin typeface="Garamond" panose="02020404030301010803" pitchFamily="18" charset="0"/>
              </a:rPr>
              <a:t>Use in-class writing assignments: </a:t>
            </a:r>
            <a:r>
              <a:rPr lang="en-US" b="1" i="0" dirty="0">
                <a:solidFill>
                  <a:srgbClr val="D1D5DB"/>
                </a:solidFill>
                <a:effectLst/>
                <a:latin typeface="Garamond" panose="02020404030301010803" pitchFamily="18" charset="0"/>
              </a:rPr>
              <a:t>Instructors can use in-class writing assignments as a way to assess students' language proficiency and to ensure that they are not relying solely on AI tools to complete their assignments.</a:t>
            </a:r>
          </a:p>
          <a:p>
            <a:pPr marL="0" indent="0" algn="l">
              <a:buNone/>
            </a:pPr>
            <a:r>
              <a:rPr lang="en-US" b="1" dirty="0">
                <a:solidFill>
                  <a:schemeClr val="accent1"/>
                </a:solidFill>
                <a:effectLst/>
                <a:latin typeface="Garamond" panose="02020404030301010803" pitchFamily="18" charset="0"/>
              </a:rPr>
              <a:t>5. Citing sources</a:t>
            </a:r>
            <a:endParaRPr lang="en-US" b="1" i="0" dirty="0">
              <a:solidFill>
                <a:schemeClr val="accent1"/>
              </a:solidFill>
              <a:effectLst/>
              <a:latin typeface="Garamond" panose="02020404030301010803" pitchFamily="18" charset="0"/>
            </a:endParaRPr>
          </a:p>
          <a:p>
            <a:endParaRPr lang="en-US" b="1" dirty="0">
              <a:latin typeface="Garamond" panose="02020404030301010803" pitchFamily="18" charset="0"/>
            </a:endParaRPr>
          </a:p>
        </p:txBody>
      </p:sp>
    </p:spTree>
    <p:extLst>
      <p:ext uri="{BB962C8B-B14F-4D97-AF65-F5344CB8AC3E}">
        <p14:creationId xmlns:p14="http://schemas.microsoft.com/office/powerpoint/2010/main" val="3760104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F2E4D6-EF46-1C43-8F3E-3620C3C83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16E3E8-9049-E891-2D1F-B94F0768A709}"/>
              </a:ext>
            </a:extLst>
          </p:cNvPr>
          <p:cNvSpPr>
            <a:spLocks noGrp="1"/>
          </p:cNvSpPr>
          <p:nvPr>
            <p:ph type="title"/>
          </p:nvPr>
        </p:nvSpPr>
        <p:spPr>
          <a:xfrm>
            <a:off x="342900" y="145655"/>
            <a:ext cx="4133560" cy="3395469"/>
          </a:xfrm>
        </p:spPr>
        <p:txBody>
          <a:bodyPr>
            <a:normAutofit/>
          </a:bodyPr>
          <a:lstStyle/>
          <a:p>
            <a:r>
              <a:rPr lang="en-US" dirty="0"/>
              <a:t>Other examples</a:t>
            </a:r>
          </a:p>
        </p:txBody>
      </p:sp>
      <p:cxnSp>
        <p:nvCxnSpPr>
          <p:cNvPr id="11" name="Straight Connector 10">
            <a:extLst>
              <a:ext uri="{FF2B5EF4-FFF2-40B4-BE49-F238E27FC236}">
                <a16:creationId xmlns:a16="http://schemas.microsoft.com/office/drawing/2014/main" id="{BF3CF3DF-4809-5B42-9F22-9813913792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413356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1C1770CC-167F-DDE3-6CEA-5D79CDB226FE}"/>
              </a:ext>
            </a:extLst>
          </p:cNvPr>
          <p:cNvGraphicFramePr>
            <a:graphicFrameLocks noGrp="1"/>
          </p:cNvGraphicFramePr>
          <p:nvPr>
            <p:ph idx="1"/>
            <p:extLst>
              <p:ext uri="{D42A27DB-BD31-4B8C-83A1-F6EECF244321}">
                <p14:modId xmlns:p14="http://schemas.microsoft.com/office/powerpoint/2010/main" val="124853239"/>
              </p:ext>
            </p:extLst>
          </p:nvPr>
        </p:nvGraphicFramePr>
        <p:xfrm>
          <a:off x="5316278" y="809039"/>
          <a:ext cx="6104761" cy="5464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lded Corner 3">
            <a:extLst>
              <a:ext uri="{FF2B5EF4-FFF2-40B4-BE49-F238E27FC236}">
                <a16:creationId xmlns:a16="http://schemas.microsoft.com/office/drawing/2014/main" id="{3970BC9A-D604-52BC-47FE-D384FD908020}"/>
              </a:ext>
            </a:extLst>
          </p:cNvPr>
          <p:cNvSpPr/>
          <p:nvPr/>
        </p:nvSpPr>
        <p:spPr>
          <a:xfrm>
            <a:off x="342900" y="1234440"/>
            <a:ext cx="4546310" cy="4389120"/>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spcBef>
                <a:spcPts val="0"/>
              </a:spcBef>
              <a:spcAft>
                <a:spcPts val="0"/>
              </a:spcAft>
            </a:pPr>
            <a:r>
              <a:rPr lang="en-US" sz="1200" b="0" i="0" u="none" strike="noStrike" dirty="0">
                <a:solidFill>
                  <a:srgbClr val="000000"/>
                </a:solidFill>
                <a:effectLst/>
                <a:latin typeface="Garamond" panose="02020404030301010803" pitchFamily="18" charset="0"/>
              </a:rPr>
              <a:t>Text: "Mein Tag" (My day)</a:t>
            </a:r>
            <a:endParaRPr lang="en-US" sz="1200" b="0" dirty="0">
              <a:effectLst/>
              <a:latin typeface="Garamond" panose="02020404030301010803" pitchFamily="18" charset="0"/>
            </a:endParaRPr>
          </a:p>
          <a:p>
            <a:pPr rtl="0">
              <a:spcBef>
                <a:spcPts val="0"/>
              </a:spcBef>
              <a:spcAft>
                <a:spcPts val="0"/>
              </a:spcAft>
            </a:pPr>
            <a:r>
              <a:rPr lang="en-US" sz="1200" b="0" i="0" u="none" strike="noStrike" dirty="0">
                <a:solidFill>
                  <a:srgbClr val="000000"/>
                </a:solidFill>
                <a:effectLst/>
                <a:latin typeface="Garamond" panose="02020404030301010803" pitchFamily="18" charset="0"/>
              </a:rPr>
              <a:t>Ich </a:t>
            </a:r>
            <a:r>
              <a:rPr lang="en-US" sz="1200" b="0" i="0" u="none" strike="noStrike" dirty="0" err="1">
                <a:solidFill>
                  <a:srgbClr val="000000"/>
                </a:solidFill>
                <a:effectLst/>
                <a:latin typeface="Garamond" panose="02020404030301010803" pitchFamily="18" charset="0"/>
              </a:rPr>
              <a:t>stehe</a:t>
            </a:r>
            <a:r>
              <a:rPr lang="en-US" sz="1200" b="0" i="0" u="none" strike="noStrike" dirty="0">
                <a:solidFill>
                  <a:srgbClr val="000000"/>
                </a:solidFill>
                <a:effectLst/>
                <a:latin typeface="Garamond" panose="02020404030301010803" pitchFamily="18" charset="0"/>
              </a:rPr>
              <a:t> </a:t>
            </a:r>
            <a:r>
              <a:rPr lang="en-US" sz="1200" b="0" i="0" u="none" strike="noStrike" dirty="0" err="1">
                <a:solidFill>
                  <a:srgbClr val="000000"/>
                </a:solidFill>
                <a:effectLst/>
                <a:latin typeface="Garamond" panose="02020404030301010803" pitchFamily="18" charset="0"/>
              </a:rPr>
              <a:t>jeden</a:t>
            </a:r>
            <a:r>
              <a:rPr lang="en-US" sz="1200" b="0" i="0" u="none" strike="noStrike" dirty="0">
                <a:solidFill>
                  <a:srgbClr val="000000"/>
                </a:solidFill>
                <a:effectLst/>
                <a:latin typeface="Garamond" panose="02020404030301010803" pitchFamily="18" charset="0"/>
              </a:rPr>
              <a:t> Morgen um </a:t>
            </a:r>
            <a:r>
              <a:rPr lang="en-US" sz="1200" b="0" i="0" u="none" strike="noStrike" dirty="0" err="1">
                <a:solidFill>
                  <a:srgbClr val="000000"/>
                </a:solidFill>
                <a:effectLst/>
                <a:latin typeface="Garamond" panose="02020404030301010803" pitchFamily="18" charset="0"/>
              </a:rPr>
              <a:t>sechs</a:t>
            </a:r>
            <a:r>
              <a:rPr lang="en-US" sz="1200" b="0" i="0" u="none" strike="noStrike" dirty="0">
                <a:solidFill>
                  <a:srgbClr val="000000"/>
                </a:solidFill>
                <a:effectLst/>
                <a:latin typeface="Garamond" panose="02020404030301010803" pitchFamily="18" charset="0"/>
              </a:rPr>
              <a:t> </a:t>
            </a:r>
            <a:r>
              <a:rPr lang="en-US" sz="1200" b="0" i="0" u="none" strike="noStrike" dirty="0" err="1">
                <a:solidFill>
                  <a:srgbClr val="000000"/>
                </a:solidFill>
                <a:effectLst/>
                <a:latin typeface="Garamond" panose="02020404030301010803" pitchFamily="18" charset="0"/>
              </a:rPr>
              <a:t>Uhr</a:t>
            </a:r>
            <a:r>
              <a:rPr lang="en-US" sz="1200" b="0" i="0" u="none" strike="noStrike" dirty="0">
                <a:solidFill>
                  <a:srgbClr val="000000"/>
                </a:solidFill>
                <a:effectLst/>
                <a:latin typeface="Garamond" panose="02020404030301010803" pitchFamily="18" charset="0"/>
              </a:rPr>
              <a:t> auf. Ich </a:t>
            </a:r>
            <a:r>
              <a:rPr lang="en-US" sz="1200" b="0" i="0" u="none" strike="noStrike" dirty="0" err="1">
                <a:solidFill>
                  <a:srgbClr val="000000"/>
                </a:solidFill>
                <a:effectLst/>
                <a:latin typeface="Garamond" panose="02020404030301010803" pitchFamily="18" charset="0"/>
              </a:rPr>
              <a:t>wasche</a:t>
            </a:r>
            <a:r>
              <a:rPr lang="en-US" sz="1200" b="0" i="0" u="none" strike="noStrike" dirty="0">
                <a:solidFill>
                  <a:srgbClr val="000000"/>
                </a:solidFill>
                <a:effectLst/>
                <a:latin typeface="Garamond" panose="02020404030301010803" pitchFamily="18" charset="0"/>
              </a:rPr>
              <a:t> </a:t>
            </a:r>
            <a:r>
              <a:rPr lang="en-US" sz="1200" b="0" i="0" u="none" strike="noStrike" dirty="0" err="1">
                <a:solidFill>
                  <a:srgbClr val="000000"/>
                </a:solidFill>
                <a:effectLst/>
                <a:latin typeface="Garamond" panose="02020404030301010803" pitchFamily="18" charset="0"/>
              </a:rPr>
              <a:t>mich</a:t>
            </a:r>
            <a:r>
              <a:rPr lang="en-US" sz="1200" b="0" i="0" u="none" strike="noStrike" dirty="0">
                <a:solidFill>
                  <a:srgbClr val="000000"/>
                </a:solidFill>
                <a:effectLst/>
                <a:latin typeface="Garamond" panose="02020404030301010803" pitchFamily="18" charset="0"/>
              </a:rPr>
              <a:t>, </a:t>
            </a:r>
            <a:r>
              <a:rPr lang="en-US" sz="1200" b="0" i="0" u="none" strike="noStrike" dirty="0" err="1">
                <a:solidFill>
                  <a:srgbClr val="000000"/>
                </a:solidFill>
                <a:effectLst/>
                <a:latin typeface="Garamond" panose="02020404030301010803" pitchFamily="18" charset="0"/>
              </a:rPr>
              <a:t>ziehe</a:t>
            </a:r>
            <a:r>
              <a:rPr lang="en-US" sz="1200" b="0" i="0" u="none" strike="noStrike" dirty="0">
                <a:solidFill>
                  <a:srgbClr val="000000"/>
                </a:solidFill>
                <a:effectLst/>
                <a:latin typeface="Garamond" panose="02020404030301010803" pitchFamily="18" charset="0"/>
              </a:rPr>
              <a:t> </a:t>
            </a:r>
            <a:r>
              <a:rPr lang="en-US" sz="1200" b="0" i="0" u="none" strike="noStrike" dirty="0" err="1">
                <a:solidFill>
                  <a:srgbClr val="000000"/>
                </a:solidFill>
                <a:effectLst/>
                <a:latin typeface="Garamond" panose="02020404030301010803" pitchFamily="18" charset="0"/>
              </a:rPr>
              <a:t>mich</a:t>
            </a:r>
            <a:r>
              <a:rPr lang="en-US" sz="1200" b="0" i="0" u="none" strike="noStrike" dirty="0">
                <a:solidFill>
                  <a:srgbClr val="000000"/>
                </a:solidFill>
                <a:effectLst/>
                <a:latin typeface="Garamond" panose="02020404030301010803" pitchFamily="18" charset="0"/>
              </a:rPr>
              <a:t> an und </a:t>
            </a:r>
            <a:r>
              <a:rPr lang="en-US" sz="1200" b="0" i="0" u="none" strike="noStrike" dirty="0" err="1">
                <a:solidFill>
                  <a:srgbClr val="000000"/>
                </a:solidFill>
                <a:effectLst/>
                <a:latin typeface="Garamond" panose="02020404030301010803" pitchFamily="18" charset="0"/>
              </a:rPr>
              <a:t>frühstücke</a:t>
            </a:r>
            <a:r>
              <a:rPr lang="en-US" sz="1200" b="0" i="0" u="none" strike="noStrike" dirty="0">
                <a:solidFill>
                  <a:srgbClr val="000000"/>
                </a:solidFill>
                <a:effectLst/>
                <a:latin typeface="Garamond" panose="02020404030301010803" pitchFamily="18" charset="0"/>
              </a:rPr>
              <a:t> </a:t>
            </a:r>
            <a:r>
              <a:rPr lang="en-US" sz="1200" b="0" i="0" u="none" strike="noStrike" dirty="0" err="1">
                <a:solidFill>
                  <a:srgbClr val="000000"/>
                </a:solidFill>
                <a:effectLst/>
                <a:latin typeface="Garamond" panose="02020404030301010803" pitchFamily="18" charset="0"/>
              </a:rPr>
              <a:t>dann</a:t>
            </a:r>
            <a:r>
              <a:rPr lang="en-US" sz="1200" b="0" i="0" u="none" strike="noStrike" dirty="0">
                <a:solidFill>
                  <a:srgbClr val="000000"/>
                </a:solidFill>
                <a:effectLst/>
                <a:latin typeface="Garamond" panose="02020404030301010803" pitchFamily="18" charset="0"/>
              </a:rPr>
              <a:t>. Um </a:t>
            </a:r>
            <a:r>
              <a:rPr lang="en-US" sz="1200" b="0" i="0" u="none" strike="noStrike" dirty="0" err="1">
                <a:solidFill>
                  <a:srgbClr val="000000"/>
                </a:solidFill>
                <a:effectLst/>
                <a:latin typeface="Garamond" panose="02020404030301010803" pitchFamily="18" charset="0"/>
              </a:rPr>
              <a:t>acht</a:t>
            </a:r>
            <a:r>
              <a:rPr lang="en-US" sz="1200" b="0" i="0" u="none" strike="noStrike" dirty="0">
                <a:solidFill>
                  <a:srgbClr val="000000"/>
                </a:solidFill>
                <a:effectLst/>
                <a:latin typeface="Garamond" panose="02020404030301010803" pitchFamily="18" charset="0"/>
              </a:rPr>
              <a:t> </a:t>
            </a:r>
            <a:r>
              <a:rPr lang="en-US" sz="1200" b="0" i="0" u="none" strike="noStrike" dirty="0" err="1">
                <a:solidFill>
                  <a:srgbClr val="000000"/>
                </a:solidFill>
                <a:effectLst/>
                <a:latin typeface="Garamond" panose="02020404030301010803" pitchFamily="18" charset="0"/>
              </a:rPr>
              <a:t>Uhr</a:t>
            </a:r>
            <a:r>
              <a:rPr lang="en-US" sz="1200" b="0" i="0" u="none" strike="noStrike" dirty="0">
                <a:solidFill>
                  <a:srgbClr val="000000"/>
                </a:solidFill>
                <a:effectLst/>
                <a:latin typeface="Garamond" panose="02020404030301010803" pitchFamily="18" charset="0"/>
              </a:rPr>
              <a:t> </a:t>
            </a:r>
            <a:r>
              <a:rPr lang="en-US" sz="1200" b="0" i="0" u="none" strike="noStrike" dirty="0" err="1">
                <a:solidFill>
                  <a:srgbClr val="000000"/>
                </a:solidFill>
                <a:effectLst/>
                <a:latin typeface="Garamond" panose="02020404030301010803" pitchFamily="18" charset="0"/>
              </a:rPr>
              <a:t>fahre</a:t>
            </a:r>
            <a:r>
              <a:rPr lang="en-US" sz="1200" b="0" i="0" u="none" strike="noStrike" dirty="0">
                <a:solidFill>
                  <a:srgbClr val="000000"/>
                </a:solidFill>
                <a:effectLst/>
                <a:latin typeface="Garamond" panose="02020404030301010803" pitchFamily="18" charset="0"/>
              </a:rPr>
              <a:t> ich </a:t>
            </a:r>
            <a:r>
              <a:rPr lang="en-US" sz="1200" b="0" i="0" u="none" strike="noStrike" dirty="0" err="1">
                <a:solidFill>
                  <a:srgbClr val="000000"/>
                </a:solidFill>
                <a:effectLst/>
                <a:latin typeface="Garamond" panose="02020404030301010803" pitchFamily="18" charset="0"/>
              </a:rPr>
              <a:t>mit</a:t>
            </a:r>
            <a:r>
              <a:rPr lang="en-US" sz="1200" b="0" i="0" u="none" strike="noStrike" dirty="0">
                <a:solidFill>
                  <a:srgbClr val="000000"/>
                </a:solidFill>
                <a:effectLst/>
                <a:latin typeface="Garamond" panose="02020404030301010803" pitchFamily="18" charset="0"/>
              </a:rPr>
              <a:t> dem Bus </a:t>
            </a:r>
            <a:r>
              <a:rPr lang="en-US" sz="1200" b="0" i="0" u="none" strike="noStrike" dirty="0" err="1">
                <a:solidFill>
                  <a:srgbClr val="000000"/>
                </a:solidFill>
                <a:effectLst/>
                <a:latin typeface="Garamond" panose="02020404030301010803" pitchFamily="18" charset="0"/>
              </a:rPr>
              <a:t>zur</a:t>
            </a:r>
            <a:r>
              <a:rPr lang="en-US" sz="1200" b="0" i="0" u="none" strike="noStrike" dirty="0">
                <a:solidFill>
                  <a:srgbClr val="000000"/>
                </a:solidFill>
                <a:effectLst/>
                <a:latin typeface="Garamond" panose="02020404030301010803" pitchFamily="18" charset="0"/>
              </a:rPr>
              <a:t> Arbeit. Ich </a:t>
            </a:r>
            <a:r>
              <a:rPr lang="en-US" sz="1200" b="0" i="0" u="none" strike="noStrike" dirty="0" err="1">
                <a:solidFill>
                  <a:srgbClr val="000000"/>
                </a:solidFill>
                <a:effectLst/>
                <a:latin typeface="Garamond" panose="02020404030301010803" pitchFamily="18" charset="0"/>
              </a:rPr>
              <a:t>arbeite</a:t>
            </a:r>
            <a:r>
              <a:rPr lang="en-US" sz="1200" b="0" i="0" u="none" strike="noStrike" dirty="0">
                <a:solidFill>
                  <a:srgbClr val="000000"/>
                </a:solidFill>
                <a:effectLst/>
                <a:latin typeface="Garamond" panose="02020404030301010803" pitchFamily="18" charset="0"/>
              </a:rPr>
              <a:t> </a:t>
            </a:r>
            <a:r>
              <a:rPr lang="en-US" sz="1200" b="0" i="0" u="none" strike="noStrike" dirty="0" err="1">
                <a:solidFill>
                  <a:srgbClr val="000000"/>
                </a:solidFill>
                <a:effectLst/>
                <a:latin typeface="Garamond" panose="02020404030301010803" pitchFamily="18" charset="0"/>
              </a:rPr>
              <a:t>als</a:t>
            </a:r>
            <a:r>
              <a:rPr lang="en-US" sz="1200" b="0" i="0" u="none" strike="noStrike" dirty="0">
                <a:solidFill>
                  <a:srgbClr val="000000"/>
                </a:solidFill>
                <a:effectLst/>
                <a:latin typeface="Garamond" panose="02020404030301010803" pitchFamily="18" charset="0"/>
              </a:rPr>
              <a:t> </a:t>
            </a:r>
            <a:r>
              <a:rPr lang="en-US" sz="1200" b="0" i="0" u="none" strike="noStrike" dirty="0" err="1">
                <a:solidFill>
                  <a:srgbClr val="000000"/>
                </a:solidFill>
                <a:effectLst/>
                <a:latin typeface="Garamond" panose="02020404030301010803" pitchFamily="18" charset="0"/>
              </a:rPr>
              <a:t>Lehrerin</a:t>
            </a:r>
            <a:r>
              <a:rPr lang="en-US" sz="1200" b="0" i="0" u="none" strike="noStrike" dirty="0">
                <a:solidFill>
                  <a:srgbClr val="000000"/>
                </a:solidFill>
                <a:effectLst/>
                <a:latin typeface="Garamond" panose="02020404030301010803" pitchFamily="18" charset="0"/>
              </a:rPr>
              <a:t> an </a:t>
            </a:r>
            <a:r>
              <a:rPr lang="en-US" sz="1200" b="0" i="0" u="none" strike="noStrike" dirty="0" err="1">
                <a:solidFill>
                  <a:srgbClr val="000000"/>
                </a:solidFill>
                <a:effectLst/>
                <a:latin typeface="Garamond" panose="02020404030301010803" pitchFamily="18" charset="0"/>
              </a:rPr>
              <a:t>einer</a:t>
            </a:r>
            <a:r>
              <a:rPr lang="en-US" sz="1200" b="0" i="0" u="none" strike="noStrike" dirty="0">
                <a:solidFill>
                  <a:srgbClr val="000000"/>
                </a:solidFill>
                <a:effectLst/>
                <a:latin typeface="Garamond" panose="02020404030301010803" pitchFamily="18" charset="0"/>
              </a:rPr>
              <a:t> Schule. Ich </a:t>
            </a:r>
            <a:r>
              <a:rPr lang="en-US" sz="1200" b="0" i="0" u="none" strike="noStrike" dirty="0" err="1">
                <a:solidFill>
                  <a:srgbClr val="000000"/>
                </a:solidFill>
                <a:effectLst/>
                <a:latin typeface="Garamond" panose="02020404030301010803" pitchFamily="18" charset="0"/>
              </a:rPr>
              <a:t>unterrichte</a:t>
            </a:r>
            <a:r>
              <a:rPr lang="en-US" sz="1200" b="0" i="0" u="none" strike="noStrike" dirty="0">
                <a:solidFill>
                  <a:srgbClr val="000000"/>
                </a:solidFill>
                <a:effectLst/>
                <a:latin typeface="Garamond" panose="02020404030301010803" pitchFamily="18" charset="0"/>
              </a:rPr>
              <a:t> </a:t>
            </a:r>
            <a:r>
              <a:rPr lang="en-US" sz="1200" b="0" i="0" u="none" strike="noStrike" dirty="0" err="1">
                <a:solidFill>
                  <a:srgbClr val="000000"/>
                </a:solidFill>
                <a:effectLst/>
                <a:latin typeface="Garamond" panose="02020404030301010803" pitchFamily="18" charset="0"/>
              </a:rPr>
              <a:t>Mathematik</a:t>
            </a:r>
            <a:r>
              <a:rPr lang="en-US" sz="1200" b="0" i="0" u="none" strike="noStrike" dirty="0">
                <a:solidFill>
                  <a:srgbClr val="000000"/>
                </a:solidFill>
                <a:effectLst/>
                <a:latin typeface="Garamond" panose="02020404030301010803" pitchFamily="18" charset="0"/>
              </a:rPr>
              <a:t> und Deutsch. Um </a:t>
            </a:r>
            <a:r>
              <a:rPr lang="en-US" sz="1200" b="0" i="0" u="none" strike="noStrike" dirty="0" err="1">
                <a:solidFill>
                  <a:srgbClr val="000000"/>
                </a:solidFill>
                <a:effectLst/>
                <a:latin typeface="Garamond" panose="02020404030301010803" pitchFamily="18" charset="0"/>
              </a:rPr>
              <a:t>eins</a:t>
            </a:r>
            <a:r>
              <a:rPr lang="en-US" sz="1200" b="0" i="0" u="none" strike="noStrike" dirty="0">
                <a:solidFill>
                  <a:srgbClr val="000000"/>
                </a:solidFill>
                <a:effectLst/>
                <a:latin typeface="Garamond" panose="02020404030301010803" pitchFamily="18" charset="0"/>
              </a:rPr>
              <a:t> </a:t>
            </a:r>
            <a:r>
              <a:rPr lang="en-US" sz="1200" b="0" i="0" u="none" strike="noStrike" dirty="0" err="1">
                <a:solidFill>
                  <a:srgbClr val="000000"/>
                </a:solidFill>
                <a:effectLst/>
                <a:latin typeface="Garamond" panose="02020404030301010803" pitchFamily="18" charset="0"/>
              </a:rPr>
              <a:t>Uhr</a:t>
            </a:r>
            <a:r>
              <a:rPr lang="en-US" sz="1200" b="0" i="0" u="none" strike="noStrike" dirty="0">
                <a:solidFill>
                  <a:srgbClr val="000000"/>
                </a:solidFill>
                <a:effectLst/>
                <a:latin typeface="Garamond" panose="02020404030301010803" pitchFamily="18" charset="0"/>
              </a:rPr>
              <a:t> </a:t>
            </a:r>
            <a:r>
              <a:rPr lang="en-US" sz="1200" b="0" i="0" u="none" strike="noStrike" dirty="0" err="1">
                <a:solidFill>
                  <a:srgbClr val="000000"/>
                </a:solidFill>
                <a:effectLst/>
                <a:latin typeface="Garamond" panose="02020404030301010803" pitchFamily="18" charset="0"/>
              </a:rPr>
              <a:t>esse</a:t>
            </a:r>
            <a:r>
              <a:rPr lang="en-US" sz="1200" b="0" i="0" u="none" strike="noStrike" dirty="0">
                <a:solidFill>
                  <a:srgbClr val="000000"/>
                </a:solidFill>
                <a:effectLst/>
                <a:latin typeface="Garamond" panose="02020404030301010803" pitchFamily="18" charset="0"/>
              </a:rPr>
              <a:t> ich </a:t>
            </a:r>
            <a:r>
              <a:rPr lang="en-US" sz="1200" b="0" i="0" u="none" strike="noStrike" dirty="0" err="1">
                <a:solidFill>
                  <a:srgbClr val="000000"/>
                </a:solidFill>
                <a:effectLst/>
                <a:latin typeface="Garamond" panose="02020404030301010803" pitchFamily="18" charset="0"/>
              </a:rPr>
              <a:t>Mittagessen</a:t>
            </a:r>
            <a:r>
              <a:rPr lang="en-US" sz="1200" b="0" i="0" u="none" strike="noStrike" dirty="0">
                <a:solidFill>
                  <a:srgbClr val="000000"/>
                </a:solidFill>
                <a:effectLst/>
                <a:latin typeface="Garamond" panose="02020404030301010803" pitchFamily="18" charset="0"/>
              </a:rPr>
              <a:t> in der </a:t>
            </a:r>
            <a:r>
              <a:rPr lang="en-US" sz="1200" b="0" i="0" u="none" strike="noStrike" dirty="0" err="1">
                <a:solidFill>
                  <a:srgbClr val="000000"/>
                </a:solidFill>
                <a:effectLst/>
                <a:latin typeface="Garamond" panose="02020404030301010803" pitchFamily="18" charset="0"/>
              </a:rPr>
              <a:t>Schulcafeteria</a:t>
            </a:r>
            <a:r>
              <a:rPr lang="en-US" sz="1200" b="0" i="0" u="none" strike="noStrike" dirty="0">
                <a:solidFill>
                  <a:srgbClr val="000000"/>
                </a:solidFill>
                <a:effectLst/>
                <a:latin typeface="Garamond" panose="02020404030301010803" pitchFamily="18" charset="0"/>
              </a:rPr>
              <a:t>. </a:t>
            </a:r>
            <a:r>
              <a:rPr lang="en-US" sz="1200" b="0" i="0" u="none" strike="noStrike" dirty="0" err="1">
                <a:solidFill>
                  <a:srgbClr val="000000"/>
                </a:solidFill>
                <a:effectLst/>
                <a:latin typeface="Garamond" panose="02020404030301010803" pitchFamily="18" charset="0"/>
              </a:rPr>
              <a:t>Nach</a:t>
            </a:r>
            <a:r>
              <a:rPr lang="en-US" sz="1200" b="0" i="0" u="none" strike="noStrike" dirty="0">
                <a:solidFill>
                  <a:srgbClr val="000000"/>
                </a:solidFill>
                <a:effectLst/>
                <a:latin typeface="Garamond" panose="02020404030301010803" pitchFamily="18" charset="0"/>
              </a:rPr>
              <a:t> der Arbeit </a:t>
            </a:r>
            <a:r>
              <a:rPr lang="en-US" sz="1200" b="0" i="0" u="none" strike="noStrike" dirty="0" err="1">
                <a:solidFill>
                  <a:srgbClr val="000000"/>
                </a:solidFill>
                <a:effectLst/>
                <a:latin typeface="Garamond" panose="02020404030301010803" pitchFamily="18" charset="0"/>
              </a:rPr>
              <a:t>fahre</a:t>
            </a:r>
            <a:r>
              <a:rPr lang="en-US" sz="1200" b="0" i="0" u="none" strike="noStrike" dirty="0">
                <a:solidFill>
                  <a:srgbClr val="000000"/>
                </a:solidFill>
                <a:effectLst/>
                <a:latin typeface="Garamond" panose="02020404030301010803" pitchFamily="18" charset="0"/>
              </a:rPr>
              <a:t> ich </a:t>
            </a:r>
            <a:r>
              <a:rPr lang="en-US" sz="1200" b="0" i="0" u="none" strike="noStrike" dirty="0" err="1">
                <a:solidFill>
                  <a:srgbClr val="000000"/>
                </a:solidFill>
                <a:effectLst/>
                <a:latin typeface="Garamond" panose="02020404030301010803" pitchFamily="18" charset="0"/>
              </a:rPr>
              <a:t>nach</a:t>
            </a:r>
            <a:r>
              <a:rPr lang="en-US" sz="1200" b="0" i="0" u="none" strike="noStrike" dirty="0">
                <a:solidFill>
                  <a:srgbClr val="000000"/>
                </a:solidFill>
                <a:effectLst/>
                <a:latin typeface="Garamond" panose="02020404030301010803" pitchFamily="18" charset="0"/>
              </a:rPr>
              <a:t> </a:t>
            </a:r>
            <a:r>
              <a:rPr lang="en-US" sz="1200" b="0" i="0" u="none" strike="noStrike" dirty="0" err="1">
                <a:solidFill>
                  <a:srgbClr val="000000"/>
                </a:solidFill>
                <a:effectLst/>
                <a:latin typeface="Garamond" panose="02020404030301010803" pitchFamily="18" charset="0"/>
              </a:rPr>
              <a:t>Hause</a:t>
            </a:r>
            <a:r>
              <a:rPr lang="en-US" sz="1200" b="0" i="0" u="none" strike="noStrike" dirty="0">
                <a:solidFill>
                  <a:srgbClr val="000000"/>
                </a:solidFill>
                <a:effectLst/>
                <a:latin typeface="Garamond" panose="02020404030301010803" pitchFamily="18" charset="0"/>
              </a:rPr>
              <a:t>. Ich </a:t>
            </a:r>
            <a:r>
              <a:rPr lang="en-US" sz="1200" b="0" i="0" u="none" strike="noStrike" dirty="0" err="1">
                <a:solidFill>
                  <a:srgbClr val="000000"/>
                </a:solidFill>
                <a:effectLst/>
                <a:latin typeface="Garamond" panose="02020404030301010803" pitchFamily="18" charset="0"/>
              </a:rPr>
              <a:t>koche</a:t>
            </a:r>
            <a:r>
              <a:rPr lang="en-US" sz="1200" b="0" i="0" u="none" strike="noStrike" dirty="0">
                <a:solidFill>
                  <a:srgbClr val="000000"/>
                </a:solidFill>
                <a:effectLst/>
                <a:latin typeface="Garamond" panose="02020404030301010803" pitchFamily="18" charset="0"/>
              </a:rPr>
              <a:t> </a:t>
            </a:r>
            <a:r>
              <a:rPr lang="en-US" sz="1200" b="0" i="0" u="none" strike="noStrike" dirty="0" err="1">
                <a:solidFill>
                  <a:srgbClr val="000000"/>
                </a:solidFill>
                <a:effectLst/>
                <a:latin typeface="Garamond" panose="02020404030301010803" pitchFamily="18" charset="0"/>
              </a:rPr>
              <a:t>Abendessen</a:t>
            </a:r>
            <a:r>
              <a:rPr lang="en-US" sz="1200" b="0" i="0" u="none" strike="noStrike" dirty="0">
                <a:solidFill>
                  <a:srgbClr val="000000"/>
                </a:solidFill>
                <a:effectLst/>
                <a:latin typeface="Garamond" panose="02020404030301010803" pitchFamily="18" charset="0"/>
              </a:rPr>
              <a:t> und </a:t>
            </a:r>
            <a:r>
              <a:rPr lang="en-US" sz="1200" b="0" i="0" u="none" strike="noStrike" dirty="0" err="1">
                <a:solidFill>
                  <a:srgbClr val="000000"/>
                </a:solidFill>
                <a:effectLst/>
                <a:latin typeface="Garamond" panose="02020404030301010803" pitchFamily="18" charset="0"/>
              </a:rPr>
              <a:t>esse</a:t>
            </a:r>
            <a:r>
              <a:rPr lang="en-US" sz="1200" b="0" i="0" u="none" strike="noStrike" dirty="0">
                <a:solidFill>
                  <a:srgbClr val="000000"/>
                </a:solidFill>
                <a:effectLst/>
                <a:latin typeface="Garamond" panose="02020404030301010803" pitchFamily="18" charset="0"/>
              </a:rPr>
              <a:t> </a:t>
            </a:r>
            <a:r>
              <a:rPr lang="en-US" sz="1200" b="0" i="0" u="none" strike="noStrike" dirty="0" err="1">
                <a:solidFill>
                  <a:srgbClr val="000000"/>
                </a:solidFill>
                <a:effectLst/>
                <a:latin typeface="Garamond" panose="02020404030301010803" pitchFamily="18" charset="0"/>
              </a:rPr>
              <a:t>mit</a:t>
            </a:r>
            <a:r>
              <a:rPr lang="en-US" sz="1200" b="0" i="0" u="none" strike="noStrike" dirty="0">
                <a:solidFill>
                  <a:srgbClr val="000000"/>
                </a:solidFill>
                <a:effectLst/>
                <a:latin typeface="Garamond" panose="02020404030301010803" pitchFamily="18" charset="0"/>
              </a:rPr>
              <a:t> </a:t>
            </a:r>
            <a:r>
              <a:rPr lang="en-US" sz="1200" b="0" i="0" u="none" strike="noStrike" dirty="0" err="1">
                <a:solidFill>
                  <a:srgbClr val="000000"/>
                </a:solidFill>
                <a:effectLst/>
                <a:latin typeface="Garamond" panose="02020404030301010803" pitchFamily="18" charset="0"/>
              </a:rPr>
              <a:t>meiner</a:t>
            </a:r>
            <a:r>
              <a:rPr lang="en-US" sz="1200" b="0" i="0" u="none" strike="noStrike" dirty="0">
                <a:solidFill>
                  <a:srgbClr val="000000"/>
                </a:solidFill>
                <a:effectLst/>
                <a:latin typeface="Garamond" panose="02020404030301010803" pitchFamily="18" charset="0"/>
              </a:rPr>
              <a:t> </a:t>
            </a:r>
            <a:r>
              <a:rPr lang="en-US" sz="1200" b="0" i="0" u="none" strike="noStrike" dirty="0" err="1">
                <a:solidFill>
                  <a:srgbClr val="000000"/>
                </a:solidFill>
                <a:effectLst/>
                <a:latin typeface="Garamond" panose="02020404030301010803" pitchFamily="18" charset="0"/>
              </a:rPr>
              <a:t>Familie</a:t>
            </a:r>
            <a:r>
              <a:rPr lang="en-US" sz="1200" b="0" i="0" u="none" strike="noStrike" dirty="0">
                <a:solidFill>
                  <a:srgbClr val="000000"/>
                </a:solidFill>
                <a:effectLst/>
                <a:latin typeface="Garamond" panose="02020404030301010803" pitchFamily="18" charset="0"/>
              </a:rPr>
              <a:t>. Um </a:t>
            </a:r>
            <a:r>
              <a:rPr lang="en-US" sz="1200" b="0" i="0" u="none" strike="noStrike" dirty="0" err="1">
                <a:solidFill>
                  <a:srgbClr val="000000"/>
                </a:solidFill>
                <a:effectLst/>
                <a:latin typeface="Garamond" panose="02020404030301010803" pitchFamily="18" charset="0"/>
              </a:rPr>
              <a:t>neun</a:t>
            </a:r>
            <a:r>
              <a:rPr lang="en-US" sz="1200" b="0" i="0" u="none" strike="noStrike" dirty="0">
                <a:solidFill>
                  <a:srgbClr val="000000"/>
                </a:solidFill>
                <a:effectLst/>
                <a:latin typeface="Garamond" panose="02020404030301010803" pitchFamily="18" charset="0"/>
              </a:rPr>
              <a:t> </a:t>
            </a:r>
            <a:r>
              <a:rPr lang="en-US" sz="1200" b="0" i="0" u="none" strike="noStrike" dirty="0" err="1">
                <a:solidFill>
                  <a:srgbClr val="000000"/>
                </a:solidFill>
                <a:effectLst/>
                <a:latin typeface="Garamond" panose="02020404030301010803" pitchFamily="18" charset="0"/>
              </a:rPr>
              <a:t>Uhr</a:t>
            </a:r>
            <a:r>
              <a:rPr lang="en-US" sz="1200" b="0" i="0" u="none" strike="noStrike" dirty="0">
                <a:solidFill>
                  <a:srgbClr val="000000"/>
                </a:solidFill>
                <a:effectLst/>
                <a:latin typeface="Garamond" panose="02020404030301010803" pitchFamily="18" charset="0"/>
              </a:rPr>
              <a:t> abends </a:t>
            </a:r>
            <a:r>
              <a:rPr lang="en-US" sz="1200" b="0" i="0" u="none" strike="noStrike" dirty="0" err="1">
                <a:solidFill>
                  <a:srgbClr val="000000"/>
                </a:solidFill>
                <a:effectLst/>
                <a:latin typeface="Garamond" panose="02020404030301010803" pitchFamily="18" charset="0"/>
              </a:rPr>
              <a:t>sehe</a:t>
            </a:r>
            <a:r>
              <a:rPr lang="en-US" sz="1200" b="0" i="0" u="none" strike="noStrike" dirty="0">
                <a:solidFill>
                  <a:srgbClr val="000000"/>
                </a:solidFill>
                <a:effectLst/>
                <a:latin typeface="Garamond" panose="02020404030301010803" pitchFamily="18" charset="0"/>
              </a:rPr>
              <a:t> ich fern </a:t>
            </a:r>
            <a:r>
              <a:rPr lang="en-US" sz="1200" b="0" i="0" u="none" strike="noStrike" dirty="0" err="1">
                <a:solidFill>
                  <a:srgbClr val="000000"/>
                </a:solidFill>
                <a:effectLst/>
                <a:latin typeface="Garamond" panose="02020404030301010803" pitchFamily="18" charset="0"/>
              </a:rPr>
              <a:t>oder</a:t>
            </a:r>
            <a:r>
              <a:rPr lang="en-US" sz="1200" b="0" i="0" u="none" strike="noStrike" dirty="0">
                <a:solidFill>
                  <a:srgbClr val="000000"/>
                </a:solidFill>
                <a:effectLst/>
                <a:latin typeface="Garamond" panose="02020404030301010803" pitchFamily="18" charset="0"/>
              </a:rPr>
              <a:t> lese </a:t>
            </a:r>
            <a:r>
              <a:rPr lang="en-US" sz="1200" b="0" i="0" u="none" strike="noStrike" dirty="0" err="1">
                <a:solidFill>
                  <a:srgbClr val="000000"/>
                </a:solidFill>
                <a:effectLst/>
                <a:latin typeface="Garamond" panose="02020404030301010803" pitchFamily="18" charset="0"/>
              </a:rPr>
              <a:t>ein</a:t>
            </a:r>
            <a:r>
              <a:rPr lang="en-US" sz="1200" b="0" i="0" u="none" strike="noStrike" dirty="0">
                <a:solidFill>
                  <a:srgbClr val="000000"/>
                </a:solidFill>
                <a:effectLst/>
                <a:latin typeface="Garamond" panose="02020404030301010803" pitchFamily="18" charset="0"/>
              </a:rPr>
              <a:t> Buch. Um </a:t>
            </a:r>
            <a:r>
              <a:rPr lang="en-US" sz="1200" b="0" i="0" u="none" strike="noStrike" dirty="0" err="1">
                <a:solidFill>
                  <a:srgbClr val="000000"/>
                </a:solidFill>
                <a:effectLst/>
                <a:latin typeface="Garamond" panose="02020404030301010803" pitchFamily="18" charset="0"/>
              </a:rPr>
              <a:t>zehn</a:t>
            </a:r>
            <a:r>
              <a:rPr lang="en-US" sz="1200" b="0" i="0" u="none" strike="noStrike" dirty="0">
                <a:solidFill>
                  <a:srgbClr val="000000"/>
                </a:solidFill>
                <a:effectLst/>
                <a:latin typeface="Garamond" panose="02020404030301010803" pitchFamily="18" charset="0"/>
              </a:rPr>
              <a:t> </a:t>
            </a:r>
            <a:r>
              <a:rPr lang="en-US" sz="1200" b="0" i="0" u="none" strike="noStrike" dirty="0" err="1">
                <a:solidFill>
                  <a:srgbClr val="000000"/>
                </a:solidFill>
                <a:effectLst/>
                <a:latin typeface="Garamond" panose="02020404030301010803" pitchFamily="18" charset="0"/>
              </a:rPr>
              <a:t>Uhr</a:t>
            </a:r>
            <a:r>
              <a:rPr lang="en-US" sz="1200" b="0" i="0" u="none" strike="noStrike" dirty="0">
                <a:solidFill>
                  <a:srgbClr val="000000"/>
                </a:solidFill>
                <a:effectLst/>
                <a:latin typeface="Garamond" panose="02020404030301010803" pitchFamily="18" charset="0"/>
              </a:rPr>
              <a:t> </a:t>
            </a:r>
            <a:r>
              <a:rPr lang="en-US" sz="1200" b="0" i="0" u="none" strike="noStrike" dirty="0" err="1">
                <a:solidFill>
                  <a:srgbClr val="000000"/>
                </a:solidFill>
                <a:effectLst/>
                <a:latin typeface="Garamond" panose="02020404030301010803" pitchFamily="18" charset="0"/>
              </a:rPr>
              <a:t>gehe</a:t>
            </a:r>
            <a:r>
              <a:rPr lang="en-US" sz="1200" b="0" i="0" u="none" strike="noStrike" dirty="0">
                <a:solidFill>
                  <a:srgbClr val="000000"/>
                </a:solidFill>
                <a:effectLst/>
                <a:latin typeface="Garamond" panose="02020404030301010803" pitchFamily="18" charset="0"/>
              </a:rPr>
              <a:t> ich ins Bett.</a:t>
            </a:r>
            <a:endParaRPr lang="en-US" sz="1200" b="0" dirty="0">
              <a:effectLst/>
              <a:latin typeface="Garamond" panose="02020404030301010803" pitchFamily="18" charset="0"/>
            </a:endParaRPr>
          </a:p>
          <a:p>
            <a:pPr rtl="0">
              <a:spcBef>
                <a:spcPts val="0"/>
              </a:spcBef>
              <a:spcAft>
                <a:spcPts val="0"/>
              </a:spcAft>
            </a:pPr>
            <a:r>
              <a:rPr lang="en-US" sz="1200" b="0" i="0" u="none" strike="noStrike" dirty="0">
                <a:solidFill>
                  <a:schemeClr val="bg2"/>
                </a:solidFill>
                <a:effectLst/>
                <a:latin typeface="Garamond" panose="02020404030301010803" pitchFamily="18" charset="0"/>
              </a:rPr>
              <a:t>This text describes the daily routine of a person, it covers the main activities of the day, and it's written in simple German. It can be used in a German language classroom for reading comprehension and vocabulary practice.</a:t>
            </a:r>
            <a:endParaRPr lang="en-US" sz="1200" b="0" dirty="0">
              <a:solidFill>
                <a:schemeClr val="bg2"/>
              </a:solidFill>
              <a:effectLst/>
              <a:latin typeface="Garamond" panose="02020404030301010803" pitchFamily="18" charset="0"/>
            </a:endParaRPr>
          </a:p>
          <a:p>
            <a:pPr rtl="0">
              <a:spcBef>
                <a:spcPts val="0"/>
              </a:spcBef>
              <a:spcAft>
                <a:spcPts val="0"/>
              </a:spcAft>
            </a:pPr>
            <a:r>
              <a:rPr lang="en-US" sz="1200" b="0" i="0" u="none" strike="noStrike" dirty="0">
                <a:solidFill>
                  <a:srgbClr val="000000"/>
                </a:solidFill>
                <a:effectLst/>
                <a:latin typeface="Garamond" panose="02020404030301010803" pitchFamily="18" charset="0"/>
              </a:rPr>
              <a:t>For example, students could be asked to:</a:t>
            </a:r>
            <a:endParaRPr lang="en-US" sz="1200" b="0" dirty="0">
              <a:effectLst/>
              <a:latin typeface="Garamond" panose="02020404030301010803" pitchFamily="18" charset="0"/>
            </a:endParaRPr>
          </a:p>
          <a:p>
            <a:pPr rtl="0">
              <a:spcBef>
                <a:spcPts val="0"/>
              </a:spcBef>
              <a:spcAft>
                <a:spcPts val="0"/>
              </a:spcAft>
            </a:pPr>
            <a:r>
              <a:rPr lang="en-US" sz="1200" b="0" i="0" u="none" strike="noStrike" dirty="0">
                <a:solidFill>
                  <a:srgbClr val="000000"/>
                </a:solidFill>
                <a:effectLst/>
                <a:latin typeface="Garamond" panose="02020404030301010803" pitchFamily="18" charset="0"/>
              </a:rPr>
              <a:t>-</a:t>
            </a:r>
            <a:r>
              <a:rPr lang="en-US" sz="1200" b="0" i="0" u="sng" strike="noStrike" dirty="0">
                <a:solidFill>
                  <a:srgbClr val="000000"/>
                </a:solidFill>
                <a:effectLst/>
                <a:latin typeface="Garamond" panose="02020404030301010803" pitchFamily="18" charset="0"/>
              </a:rPr>
              <a:t>Answer the questions based on the text</a:t>
            </a:r>
            <a:endParaRPr lang="en-US" sz="1200" b="0" u="sng" dirty="0">
              <a:effectLst/>
              <a:latin typeface="Garamond" panose="02020404030301010803" pitchFamily="18" charset="0"/>
            </a:endParaRPr>
          </a:p>
          <a:p>
            <a:pPr rtl="0">
              <a:spcBef>
                <a:spcPts val="0"/>
              </a:spcBef>
              <a:spcAft>
                <a:spcPts val="0"/>
              </a:spcAft>
            </a:pPr>
            <a:r>
              <a:rPr lang="en-US" sz="1200" b="0" i="0" u="sng" strike="noStrike" dirty="0">
                <a:solidFill>
                  <a:srgbClr val="000000"/>
                </a:solidFill>
                <a:effectLst/>
                <a:latin typeface="Garamond" panose="02020404030301010803" pitchFamily="18" charset="0"/>
              </a:rPr>
              <a:t>-Translate the text to their native language</a:t>
            </a:r>
            <a:endParaRPr lang="en-US" sz="1200" b="0" u="sng" dirty="0">
              <a:effectLst/>
              <a:latin typeface="Garamond" panose="02020404030301010803" pitchFamily="18" charset="0"/>
            </a:endParaRPr>
          </a:p>
          <a:p>
            <a:pPr rtl="0">
              <a:spcBef>
                <a:spcPts val="0"/>
              </a:spcBef>
              <a:spcAft>
                <a:spcPts val="0"/>
              </a:spcAft>
            </a:pPr>
            <a:r>
              <a:rPr lang="en-US" sz="1200" b="0" i="0" u="sng" strike="noStrike" dirty="0">
                <a:solidFill>
                  <a:srgbClr val="000000"/>
                </a:solidFill>
                <a:effectLst/>
                <a:latin typeface="Garamond" panose="02020404030301010803" pitchFamily="18" charset="0"/>
              </a:rPr>
              <a:t>-Write a summary of the text</a:t>
            </a:r>
            <a:endParaRPr lang="en-US" sz="1200" b="0" u="sng" dirty="0">
              <a:effectLst/>
              <a:latin typeface="Garamond" panose="02020404030301010803" pitchFamily="18" charset="0"/>
            </a:endParaRPr>
          </a:p>
          <a:p>
            <a:pPr rtl="0">
              <a:spcBef>
                <a:spcPts val="0"/>
              </a:spcBef>
              <a:spcAft>
                <a:spcPts val="0"/>
              </a:spcAft>
            </a:pPr>
            <a:r>
              <a:rPr lang="en-US" sz="1200" b="0" i="0" u="sng" strike="noStrike" dirty="0">
                <a:solidFill>
                  <a:srgbClr val="000000"/>
                </a:solidFill>
                <a:effectLst/>
                <a:latin typeface="Garamond" panose="02020404030301010803" pitchFamily="18" charset="0"/>
              </a:rPr>
              <a:t>-Create a similar text describing their own daily routine</a:t>
            </a:r>
            <a:endParaRPr lang="en-US" sz="1200" b="0" u="sng" dirty="0">
              <a:effectLst/>
              <a:latin typeface="Garamond" panose="02020404030301010803" pitchFamily="18" charset="0"/>
            </a:endParaRPr>
          </a:p>
          <a:p>
            <a:pPr rtl="0">
              <a:spcBef>
                <a:spcPts val="0"/>
              </a:spcBef>
              <a:spcAft>
                <a:spcPts val="0"/>
              </a:spcAft>
            </a:pPr>
            <a:r>
              <a:rPr lang="en-US" sz="1200" b="0" i="0" u="sng" strike="noStrike" dirty="0">
                <a:solidFill>
                  <a:srgbClr val="000000"/>
                </a:solidFill>
                <a:effectLst/>
                <a:latin typeface="Garamond" panose="02020404030301010803" pitchFamily="18" charset="0"/>
              </a:rPr>
              <a:t>-Identify the time expressions and the verb conjugations in the text</a:t>
            </a:r>
            <a:endParaRPr lang="en-US" sz="1200" b="0" u="sng" dirty="0">
              <a:effectLst/>
              <a:latin typeface="Garamond" panose="02020404030301010803" pitchFamily="18" charset="0"/>
            </a:endParaRPr>
          </a:p>
          <a:p>
            <a:pPr rtl="0">
              <a:spcBef>
                <a:spcPts val="0"/>
              </a:spcBef>
              <a:spcAft>
                <a:spcPts val="0"/>
              </a:spcAft>
            </a:pPr>
            <a:r>
              <a:rPr lang="en-US" sz="1200" b="0" i="0" u="sng" strike="noStrike" dirty="0">
                <a:solidFill>
                  <a:srgbClr val="000000"/>
                </a:solidFill>
                <a:effectLst/>
                <a:latin typeface="Garamond" panose="02020404030301010803" pitchFamily="18" charset="0"/>
              </a:rPr>
              <a:t>-Create questions to ask the person in the text</a:t>
            </a:r>
            <a:endParaRPr lang="en-US" sz="1200" dirty="0">
              <a:latin typeface="Garamond" panose="02020404030301010803" pitchFamily="18" charset="0"/>
            </a:endParaRPr>
          </a:p>
        </p:txBody>
      </p:sp>
    </p:spTree>
    <p:extLst>
      <p:ext uri="{BB962C8B-B14F-4D97-AF65-F5344CB8AC3E}">
        <p14:creationId xmlns:p14="http://schemas.microsoft.com/office/powerpoint/2010/main" val="403307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97"/>
        <p:cNvGrpSpPr/>
        <p:nvPr/>
      </p:nvGrpSpPr>
      <p:grpSpPr>
        <a:xfrm>
          <a:off x="0" y="0"/>
          <a:ext cx="0" cy="0"/>
          <a:chOff x="0" y="0"/>
          <a:chExt cx="0" cy="0"/>
        </a:xfrm>
      </p:grpSpPr>
      <p:sp>
        <p:nvSpPr>
          <p:cNvPr id="2398" name="Google Shape;2398;p140"/>
          <p:cNvSpPr txBox="1">
            <a:spLocks noGrp="1"/>
          </p:cNvSpPr>
          <p:nvPr>
            <p:ph type="title"/>
          </p:nvPr>
        </p:nvSpPr>
        <p:spPr>
          <a:xfrm>
            <a:off x="177800" y="282565"/>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de-DE" sz="3200" dirty="0"/>
              <a:t>Brainstorming: </a:t>
            </a:r>
            <a:br>
              <a:rPr lang="de-DE" sz="3200" dirty="0"/>
            </a:br>
            <a:r>
              <a:rPr lang="de-DE" sz="3200" dirty="0"/>
              <a:t>Was macht eine gute Frage aus? Was beinhaltet es?</a:t>
            </a:r>
            <a:endParaRPr sz="3200" dirty="0"/>
          </a:p>
        </p:txBody>
      </p:sp>
      <p:pic>
        <p:nvPicPr>
          <p:cNvPr id="3" name="Picture 2" descr="A whiteboard with writing on it&#10;&#10;Description automatically generated with medium confidence">
            <a:extLst>
              <a:ext uri="{FF2B5EF4-FFF2-40B4-BE49-F238E27FC236}">
                <a16:creationId xmlns:a16="http://schemas.microsoft.com/office/drawing/2014/main" id="{148CCDA3-D12C-85FC-1C98-89D289D85E36}"/>
              </a:ext>
            </a:extLst>
          </p:cNvPr>
          <p:cNvPicPr>
            <a:picLocks noChangeAspect="1"/>
          </p:cNvPicPr>
          <p:nvPr/>
        </p:nvPicPr>
        <p:blipFill>
          <a:blip r:embed="rId3"/>
          <a:stretch>
            <a:fillRect/>
          </a:stretch>
        </p:blipFill>
        <p:spPr>
          <a:xfrm>
            <a:off x="396948" y="1834114"/>
            <a:ext cx="6492950" cy="4869713"/>
          </a:xfrm>
          <a:prstGeom prst="rect">
            <a:avLst/>
          </a:prstGeom>
        </p:spPr>
      </p:pic>
      <p:sp>
        <p:nvSpPr>
          <p:cNvPr id="5" name="Text Placeholder 4">
            <a:extLst>
              <a:ext uri="{FF2B5EF4-FFF2-40B4-BE49-F238E27FC236}">
                <a16:creationId xmlns:a16="http://schemas.microsoft.com/office/drawing/2014/main" id="{1AD5D55F-AF81-9511-7C3C-7F941C490C81}"/>
              </a:ext>
            </a:extLst>
          </p:cNvPr>
          <p:cNvSpPr>
            <a:spLocks noGrp="1"/>
          </p:cNvSpPr>
          <p:nvPr>
            <p:ph type="body" idx="1"/>
          </p:nvPr>
        </p:nvSpPr>
        <p:spPr/>
        <p:txBody>
          <a:bodyPr/>
          <a:lstStyle/>
          <a:p>
            <a:endParaRPr lang="en-US" dirty="0"/>
          </a:p>
        </p:txBody>
      </p:sp>
      <p:pic>
        <p:nvPicPr>
          <p:cNvPr id="6" name="Google Shape;2399;p140">
            <a:extLst>
              <a:ext uri="{FF2B5EF4-FFF2-40B4-BE49-F238E27FC236}">
                <a16:creationId xmlns:a16="http://schemas.microsoft.com/office/drawing/2014/main" id="{8CA7CEA7-048C-FBD9-3A27-C4D8D060DECD}"/>
              </a:ext>
            </a:extLst>
          </p:cNvPr>
          <p:cNvPicPr preferRelativeResize="0">
            <a:picLocks noGrp="1"/>
          </p:cNvPicPr>
          <p:nvPr>
            <p:ph type="body" idx="1"/>
          </p:nvPr>
        </p:nvPicPr>
        <p:blipFill rotWithShape="1">
          <a:blip r:embed="rId4">
            <a:alphaModFix/>
          </a:blip>
          <a:srcRect/>
          <a:stretch/>
        </p:blipFill>
        <p:spPr>
          <a:xfrm>
            <a:off x="6631145" y="3280144"/>
            <a:ext cx="5560855" cy="2697163"/>
          </a:xfrm>
          <a:prstGeom prst="rect">
            <a:avLst/>
          </a:prstGeom>
          <a:noFill/>
          <a:ln>
            <a:noFill/>
          </a:ln>
        </p:spPr>
      </p:pic>
    </p:spTree>
    <p:extLst>
      <p:ext uri="{BB962C8B-B14F-4D97-AF65-F5344CB8AC3E}">
        <p14:creationId xmlns:p14="http://schemas.microsoft.com/office/powerpoint/2010/main" val="61706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FED9-BBF3-267C-4AB3-3AC3E09D2199}"/>
              </a:ext>
            </a:extLst>
          </p:cNvPr>
          <p:cNvSpPr>
            <a:spLocks noGrp="1"/>
          </p:cNvSpPr>
          <p:nvPr>
            <p:ph type="title"/>
          </p:nvPr>
        </p:nvSpPr>
        <p:spPr/>
        <p:txBody>
          <a:bodyPr/>
          <a:lstStyle/>
          <a:p>
            <a:r>
              <a:rPr lang="en-US" dirty="0"/>
              <a:t>Co-writing a story</a:t>
            </a:r>
          </a:p>
        </p:txBody>
      </p:sp>
      <p:sp>
        <p:nvSpPr>
          <p:cNvPr id="3" name="Content Placeholder 2">
            <a:extLst>
              <a:ext uri="{FF2B5EF4-FFF2-40B4-BE49-F238E27FC236}">
                <a16:creationId xmlns:a16="http://schemas.microsoft.com/office/drawing/2014/main" id="{2257417E-0BEA-928B-CFD4-890DB1EB91A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F1C5F23-D2D9-DEFC-3BE3-D70DCA1CFFEE}"/>
              </a:ext>
            </a:extLst>
          </p:cNvPr>
          <p:cNvPicPr>
            <a:picLocks noChangeAspect="1"/>
          </p:cNvPicPr>
          <p:nvPr/>
        </p:nvPicPr>
        <p:blipFill>
          <a:blip r:embed="rId2"/>
          <a:stretch>
            <a:fillRect/>
          </a:stretch>
        </p:blipFill>
        <p:spPr>
          <a:xfrm>
            <a:off x="1588491" y="1725154"/>
            <a:ext cx="5468435" cy="4036074"/>
          </a:xfrm>
          <a:prstGeom prst="rect">
            <a:avLst/>
          </a:prstGeom>
        </p:spPr>
      </p:pic>
      <p:pic>
        <p:nvPicPr>
          <p:cNvPr id="5" name="Picture 4">
            <a:extLst>
              <a:ext uri="{FF2B5EF4-FFF2-40B4-BE49-F238E27FC236}">
                <a16:creationId xmlns:a16="http://schemas.microsoft.com/office/drawing/2014/main" id="{897CDE4F-A20B-2736-E739-BE00F85D4649}"/>
              </a:ext>
            </a:extLst>
          </p:cNvPr>
          <p:cNvPicPr>
            <a:picLocks noChangeAspect="1"/>
          </p:cNvPicPr>
          <p:nvPr/>
        </p:nvPicPr>
        <p:blipFill>
          <a:blip r:embed="rId3"/>
          <a:stretch>
            <a:fillRect/>
          </a:stretch>
        </p:blipFill>
        <p:spPr>
          <a:xfrm>
            <a:off x="7247937" y="43898"/>
            <a:ext cx="4841865" cy="4232235"/>
          </a:xfrm>
          <a:prstGeom prst="rect">
            <a:avLst/>
          </a:prstGeom>
        </p:spPr>
      </p:pic>
    </p:spTree>
    <p:extLst>
      <p:ext uri="{BB962C8B-B14F-4D97-AF65-F5344CB8AC3E}">
        <p14:creationId xmlns:p14="http://schemas.microsoft.com/office/powerpoint/2010/main" val="366293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B46B8FB-F6A2-5F47-A6CD-A7E17E6927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1388" y="0"/>
            <a:ext cx="5990612" cy="6858001"/>
            <a:chOff x="6201388" y="0"/>
            <a:chExt cx="5990612" cy="6858001"/>
          </a:xfrm>
        </p:grpSpPr>
        <p:sp>
          <p:nvSpPr>
            <p:cNvPr id="10" name="Oval 9">
              <a:extLst>
                <a:ext uri="{FF2B5EF4-FFF2-40B4-BE49-F238E27FC236}">
                  <a16:creationId xmlns:a16="http://schemas.microsoft.com/office/drawing/2014/main" id="{419BDE93-3EC2-4E4D-BC0B-417378F49E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6">
              <a:extLst>
                <a:ext uri="{FF2B5EF4-FFF2-40B4-BE49-F238E27FC236}">
                  <a16:creationId xmlns:a16="http://schemas.microsoft.com/office/drawing/2014/main" id="{FE21F82F-1EE5-8240-97F8-387DF0253F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48">
              <a:extLst>
                <a:ext uri="{FF2B5EF4-FFF2-40B4-BE49-F238E27FC236}">
                  <a16:creationId xmlns:a16="http://schemas.microsoft.com/office/drawing/2014/main" id="{AE1903E3-6B5F-6B4C-9A1F-62628A050A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F7C55863-3B37-0743-B001-1A970033FB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32B4C24-3A58-924C-B79A-D961EF7C2C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1EF52E0-D2CF-544F-93A6-4D7B45A048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63">
              <a:extLst>
                <a:ext uri="{FF2B5EF4-FFF2-40B4-BE49-F238E27FC236}">
                  <a16:creationId xmlns:a16="http://schemas.microsoft.com/office/drawing/2014/main" id="{6966CFE5-1C8C-2E4F-9B2D-A8438F5A53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64">
              <a:extLst>
                <a:ext uri="{FF2B5EF4-FFF2-40B4-BE49-F238E27FC236}">
                  <a16:creationId xmlns:a16="http://schemas.microsoft.com/office/drawing/2014/main" id="{9FD29EF3-A5B2-554A-A307-6BE1BCE8A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a:extLst>
                <a:ext uri="{FF2B5EF4-FFF2-40B4-BE49-F238E27FC236}">
                  <a16:creationId xmlns:a16="http://schemas.microsoft.com/office/drawing/2014/main" id="{AC1ECAD8-0CF2-934D-AA1E-C108208CD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B14DED1-3A58-8C4D-902E-2A9F34043F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5D65157-5719-0341-A807-A8956595F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7F23F74-B777-2A4C-8EF9-E798880D5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70">
              <a:extLst>
                <a:ext uri="{FF2B5EF4-FFF2-40B4-BE49-F238E27FC236}">
                  <a16:creationId xmlns:a16="http://schemas.microsoft.com/office/drawing/2014/main" id="{E3B9A050-0AE1-1D4B-A2AC-6EEF64B106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71">
              <a:extLst>
                <a:ext uri="{FF2B5EF4-FFF2-40B4-BE49-F238E27FC236}">
                  <a16:creationId xmlns:a16="http://schemas.microsoft.com/office/drawing/2014/main" id="{C424FE38-F803-8D47-BF56-1B18EC2B1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Oval 23">
              <a:extLst>
                <a:ext uri="{FF2B5EF4-FFF2-40B4-BE49-F238E27FC236}">
                  <a16:creationId xmlns:a16="http://schemas.microsoft.com/office/drawing/2014/main" id="{E37187F2-9212-0641-97D0-1ACD50B74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760C651-2AC4-564E-BEAA-AB7FAFE7F7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8B0A1B8-5BA3-3548-9511-B4904D052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75">
              <a:extLst>
                <a:ext uri="{FF2B5EF4-FFF2-40B4-BE49-F238E27FC236}">
                  <a16:creationId xmlns:a16="http://schemas.microsoft.com/office/drawing/2014/main" id="{424CD779-EE9A-214D-9488-767327E373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76">
              <a:extLst>
                <a:ext uri="{FF2B5EF4-FFF2-40B4-BE49-F238E27FC236}">
                  <a16:creationId xmlns:a16="http://schemas.microsoft.com/office/drawing/2014/main" id="{630D08C6-9EFB-8540-875F-2A55DED2A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77">
              <a:extLst>
                <a:ext uri="{FF2B5EF4-FFF2-40B4-BE49-F238E27FC236}">
                  <a16:creationId xmlns:a16="http://schemas.microsoft.com/office/drawing/2014/main" id="{D7E8DA86-1294-4641-9C52-6E15315064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78">
              <a:extLst>
                <a:ext uri="{FF2B5EF4-FFF2-40B4-BE49-F238E27FC236}">
                  <a16:creationId xmlns:a16="http://schemas.microsoft.com/office/drawing/2014/main" id="{011063C9-2A43-3348-A018-F27FACAA77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79">
              <a:extLst>
                <a:ext uri="{FF2B5EF4-FFF2-40B4-BE49-F238E27FC236}">
                  <a16:creationId xmlns:a16="http://schemas.microsoft.com/office/drawing/2014/main" id="{EE85C7DE-D965-244F-BD95-3A05FF4AAC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80">
              <a:extLst>
                <a:ext uri="{FF2B5EF4-FFF2-40B4-BE49-F238E27FC236}">
                  <a16:creationId xmlns:a16="http://schemas.microsoft.com/office/drawing/2014/main" id="{315A1389-149A-3342-A863-637D42FDB2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81">
              <a:extLst>
                <a:ext uri="{FF2B5EF4-FFF2-40B4-BE49-F238E27FC236}">
                  <a16:creationId xmlns:a16="http://schemas.microsoft.com/office/drawing/2014/main" id="{B149CC6F-B6C6-BE46-B451-1BF7D47A89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35" name="Straight Connector 34">
            <a:extLst>
              <a:ext uri="{FF2B5EF4-FFF2-40B4-BE49-F238E27FC236}">
                <a16:creationId xmlns:a16="http://schemas.microsoft.com/office/drawing/2014/main" id="{D33A3282-0389-C547-8CA6-7F3E7F27B3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37" name="Rectangle 36">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ulti-coloured dialogue boxes">
            <a:extLst>
              <a:ext uri="{FF2B5EF4-FFF2-40B4-BE49-F238E27FC236}">
                <a16:creationId xmlns:a16="http://schemas.microsoft.com/office/drawing/2014/main" id="{E2D2BAD7-4120-F0F6-F916-16DD43830D3B}"/>
              </a:ext>
            </a:extLst>
          </p:cNvPr>
          <p:cNvPicPr>
            <a:picLocks noChangeAspect="1"/>
          </p:cNvPicPr>
          <p:nvPr/>
        </p:nvPicPr>
        <p:blipFill rotWithShape="1">
          <a:blip r:embed="rId2"/>
          <a:srcRect t="21441" b="5978"/>
          <a:stretch/>
        </p:blipFill>
        <p:spPr>
          <a:xfrm>
            <a:off x="20" y="1"/>
            <a:ext cx="12191980" cy="6857999"/>
          </a:xfrm>
          <a:prstGeom prst="rect">
            <a:avLst/>
          </a:prstGeom>
        </p:spPr>
      </p:pic>
      <p:sp>
        <p:nvSpPr>
          <p:cNvPr id="39" name="Rectangle">
            <a:extLst>
              <a:ext uri="{FF2B5EF4-FFF2-40B4-BE49-F238E27FC236}">
                <a16:creationId xmlns:a16="http://schemas.microsoft.com/office/drawing/2014/main" id="{C1FDB97C-3AD1-C545-A219-4B4FCF5AE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76630"/>
            <a:ext cx="5106597" cy="4904739"/>
          </a:xfrm>
          <a:prstGeom prst="rect">
            <a:avLst/>
          </a:prstGeom>
          <a:gradFill flip="none" rotWithShape="1">
            <a:gsLst>
              <a:gs pos="31000">
                <a:schemeClr val="bg1">
                  <a:alpha val="80000"/>
                </a:schemeClr>
              </a:gs>
              <a:gs pos="0">
                <a:schemeClr val="bg1"/>
              </a:gs>
              <a:gs pos="100000">
                <a:schemeClr val="bg1">
                  <a:alpha val="34000"/>
                </a:schemeClr>
              </a:gs>
            </a:gsLst>
            <a:path path="circle">
              <a:fillToRect r="100000" b="100000"/>
            </a:path>
            <a:tileRect l="-100000" t="-100000"/>
          </a:gradFill>
          <a:ln w="12700">
            <a:miter lim="400000"/>
          </a:ln>
        </p:spPr>
        <p:txBody>
          <a:bodyPr lIns="50800" tIns="50800" rIns="50800" bIns="50800" anchor="ctr"/>
          <a:lstStyle/>
          <a:p>
            <a:pPr algn="ctr"/>
            <a:endParaRPr sz="2600" cap="all" dirty="0">
              <a:solidFill>
                <a:srgbClr val="FFFFFF"/>
              </a:solidFill>
              <a:sym typeface="Avenir Next"/>
            </a:endParaRPr>
          </a:p>
        </p:txBody>
      </p:sp>
      <p:sp>
        <p:nvSpPr>
          <p:cNvPr id="2" name="Title 1">
            <a:extLst>
              <a:ext uri="{FF2B5EF4-FFF2-40B4-BE49-F238E27FC236}">
                <a16:creationId xmlns:a16="http://schemas.microsoft.com/office/drawing/2014/main" id="{E1A64166-BCE0-3352-BC5F-34D6C7B66B9A}"/>
              </a:ext>
            </a:extLst>
          </p:cNvPr>
          <p:cNvSpPr>
            <a:spLocks noGrp="1"/>
          </p:cNvSpPr>
          <p:nvPr>
            <p:ph type="title"/>
          </p:nvPr>
        </p:nvSpPr>
        <p:spPr>
          <a:xfrm>
            <a:off x="565150" y="1302512"/>
            <a:ext cx="4209293" cy="2826422"/>
          </a:xfrm>
        </p:spPr>
        <p:txBody>
          <a:bodyPr vert="horz" lIns="91440" tIns="45720" rIns="91440" bIns="45720" rtlCol="0" anchor="t">
            <a:normAutofit/>
          </a:bodyPr>
          <a:lstStyle/>
          <a:p>
            <a:pPr algn="ctr"/>
            <a:r>
              <a:rPr lang="en-US" sz="4800" dirty="0">
                <a:latin typeface="Helvetica" pitchFamily="2" charset="0"/>
                <a:cs typeface="Arial" panose="020B0604020202020204" pitchFamily="34" charset="0"/>
              </a:rPr>
              <a:t>Examples for Speaking</a:t>
            </a:r>
          </a:p>
        </p:txBody>
      </p:sp>
      <p:grpSp>
        <p:nvGrpSpPr>
          <p:cNvPr id="41" name="Group 40">
            <a:extLst>
              <a:ext uri="{FF2B5EF4-FFF2-40B4-BE49-F238E27FC236}">
                <a16:creationId xmlns:a16="http://schemas.microsoft.com/office/drawing/2014/main" id="{3A266FA8-F626-1C42-B021-A57818E97B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1746" y="0"/>
            <a:ext cx="1900254" cy="6858000"/>
            <a:chOff x="10291746" y="0"/>
            <a:chExt cx="1900254" cy="6858000"/>
          </a:xfrm>
        </p:grpSpPr>
        <p:sp>
          <p:nvSpPr>
            <p:cNvPr id="42" name="Freeform 55">
              <a:extLst>
                <a:ext uri="{FF2B5EF4-FFF2-40B4-BE49-F238E27FC236}">
                  <a16:creationId xmlns:a16="http://schemas.microsoft.com/office/drawing/2014/main" id="{2B43B9E4-DCCD-B14F-9DC7-6EF6DF1F61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829" y="809310"/>
              <a:ext cx="536171" cy="1124839"/>
            </a:xfrm>
            <a:custGeom>
              <a:avLst/>
              <a:gdLst>
                <a:gd name="connsiteX0" fmla="*/ 536171 w 536171"/>
                <a:gd name="connsiteY0" fmla="*/ 0 h 1124839"/>
                <a:gd name="connsiteX1" fmla="*/ 536171 w 536171"/>
                <a:gd name="connsiteY1" fmla="*/ 1124839 h 1124839"/>
                <a:gd name="connsiteX2" fmla="*/ 451423 w 536171"/>
                <a:gd name="connsiteY2" fmla="*/ 1116295 h 1124839"/>
                <a:gd name="connsiteX3" fmla="*/ 0 w 536171"/>
                <a:gd name="connsiteY3" fmla="*/ 562419 h 1124839"/>
                <a:gd name="connsiteX4" fmla="*/ 451423 w 536171"/>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1" h="1124839">
                  <a:moveTo>
                    <a:pt x="536171" y="0"/>
                  </a:moveTo>
                  <a:lnTo>
                    <a:pt x="536171"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56">
              <a:extLst>
                <a:ext uri="{FF2B5EF4-FFF2-40B4-BE49-F238E27FC236}">
                  <a16:creationId xmlns:a16="http://schemas.microsoft.com/office/drawing/2014/main" id="{778EA148-BF2C-2F4F-B0F5-E0C8EFCF5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8"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57">
              <a:extLst>
                <a:ext uri="{FF2B5EF4-FFF2-40B4-BE49-F238E27FC236}">
                  <a16:creationId xmlns:a16="http://schemas.microsoft.com/office/drawing/2014/main" id="{A2CACC73-49F7-E24D-92B3-BBFE987027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0"/>
              <a:ext cx="535422" cy="562344"/>
            </a:xfrm>
            <a:custGeom>
              <a:avLst/>
              <a:gdLst>
                <a:gd name="connsiteX0" fmla="*/ 0 w 535422"/>
                <a:gd name="connsiteY0" fmla="*/ 0 h 562344"/>
                <a:gd name="connsiteX1" fmla="*/ 25421 w 535422"/>
                <a:gd name="connsiteY1" fmla="*/ 0 h 562344"/>
                <a:gd name="connsiteX2" fmla="*/ 36370 w 535422"/>
                <a:gd name="connsiteY2" fmla="*/ 108609 h 562344"/>
                <a:gd name="connsiteX3" fmla="*/ 469781 w 535422"/>
                <a:gd name="connsiteY3" fmla="*/ 531316 h 562344"/>
                <a:gd name="connsiteX4" fmla="*/ 535422 w 535422"/>
                <a:gd name="connsiteY4" fmla="*/ 537108 h 562344"/>
                <a:gd name="connsiteX5" fmla="*/ 535422 w 535422"/>
                <a:gd name="connsiteY5" fmla="*/ 562344 h 562344"/>
                <a:gd name="connsiteX6" fmla="*/ 451424 w 535422"/>
                <a:gd name="connsiteY6" fmla="*/ 553876 h 562344"/>
                <a:gd name="connsiteX7" fmla="*/ 0 w 535422"/>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2" h="562344">
                  <a:moveTo>
                    <a:pt x="0" y="0"/>
                  </a:moveTo>
                  <a:lnTo>
                    <a:pt x="25421" y="0"/>
                  </a:lnTo>
                  <a:lnTo>
                    <a:pt x="36370" y="108609"/>
                  </a:lnTo>
                  <a:cubicBezTo>
                    <a:pt x="80425" y="323904"/>
                    <a:pt x="252614" y="492525"/>
                    <a:pt x="469781" y="531316"/>
                  </a:cubicBezTo>
                  <a:lnTo>
                    <a:pt x="535422" y="537108"/>
                  </a:lnTo>
                  <a:lnTo>
                    <a:pt x="535422" y="562344"/>
                  </a:lnTo>
                  <a:lnTo>
                    <a:pt x="451424" y="553876"/>
                  </a:lnTo>
                  <a:cubicBezTo>
                    <a:pt x="193797" y="501158"/>
                    <a:pt x="0" y="27321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58">
              <a:extLst>
                <a:ext uri="{FF2B5EF4-FFF2-40B4-BE49-F238E27FC236}">
                  <a16:creationId xmlns:a16="http://schemas.microsoft.com/office/drawing/2014/main" id="{58FF2A73-C08D-E244-97FA-CCE6B5ABB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2181112"/>
              <a:ext cx="535422" cy="1124687"/>
            </a:xfrm>
            <a:custGeom>
              <a:avLst/>
              <a:gdLst>
                <a:gd name="connsiteX0" fmla="*/ 535422 w 535422"/>
                <a:gd name="connsiteY0" fmla="*/ 0 h 1124687"/>
                <a:gd name="connsiteX1" fmla="*/ 535422 w 535422"/>
                <a:gd name="connsiteY1" fmla="*/ 25186 h 1124687"/>
                <a:gd name="connsiteX2" fmla="*/ 456541 w 535422"/>
                <a:gd name="connsiteY2" fmla="*/ 33138 h 1124687"/>
                <a:gd name="connsiteX3" fmla="*/ 25399 w 535422"/>
                <a:gd name="connsiteY3" fmla="*/ 562130 h 1124687"/>
                <a:gd name="connsiteX4" fmla="*/ 456541 w 535422"/>
                <a:gd name="connsiteY4" fmla="*/ 1091123 h 1124687"/>
                <a:gd name="connsiteX5" fmla="*/ 535422 w 535422"/>
                <a:gd name="connsiteY5" fmla="*/ 1099075 h 1124687"/>
                <a:gd name="connsiteX6" fmla="*/ 535422 w 535422"/>
                <a:gd name="connsiteY6" fmla="*/ 1124687 h 1124687"/>
                <a:gd name="connsiteX7" fmla="*/ 451423 w 535422"/>
                <a:gd name="connsiteY7" fmla="*/ 1116219 h 1124687"/>
                <a:gd name="connsiteX8" fmla="*/ 0 w 535422"/>
                <a:gd name="connsiteY8" fmla="*/ 562343 h 1124687"/>
                <a:gd name="connsiteX9" fmla="*/ 451423 w 535422"/>
                <a:gd name="connsiteY9" fmla="*/ 8468 h 11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7">
                  <a:moveTo>
                    <a:pt x="535422" y="0"/>
                  </a:moveTo>
                  <a:lnTo>
                    <a:pt x="535422" y="25186"/>
                  </a:lnTo>
                  <a:lnTo>
                    <a:pt x="456541" y="33138"/>
                  </a:lnTo>
                  <a:cubicBezTo>
                    <a:pt x="210489" y="83487"/>
                    <a:pt x="25399" y="301194"/>
                    <a:pt x="25399" y="562130"/>
                  </a:cubicBezTo>
                  <a:cubicBezTo>
                    <a:pt x="25399" y="823067"/>
                    <a:pt x="210489" y="1040774"/>
                    <a:pt x="456541" y="1091123"/>
                  </a:cubicBezTo>
                  <a:lnTo>
                    <a:pt x="535422" y="1099075"/>
                  </a:lnTo>
                  <a:lnTo>
                    <a:pt x="535422" y="1124687"/>
                  </a:lnTo>
                  <a:lnTo>
                    <a:pt x="451423" y="1116219"/>
                  </a:lnTo>
                  <a:cubicBezTo>
                    <a:pt x="193797" y="1063501"/>
                    <a:pt x="0" y="835554"/>
                    <a:pt x="0" y="562343"/>
                  </a:cubicBezTo>
                  <a:cubicBezTo>
                    <a:pt x="0" y="289132"/>
                    <a:pt x="193797" y="61185"/>
                    <a:pt x="451423" y="84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59">
              <a:extLst>
                <a:ext uri="{FF2B5EF4-FFF2-40B4-BE49-F238E27FC236}">
                  <a16:creationId xmlns:a16="http://schemas.microsoft.com/office/drawing/2014/main" id="{F9251654-A54A-C947-8F27-7511D3D98F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6"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60">
              <a:extLst>
                <a:ext uri="{FF2B5EF4-FFF2-40B4-BE49-F238E27FC236}">
                  <a16:creationId xmlns:a16="http://schemas.microsoft.com/office/drawing/2014/main" id="{7005C174-7450-D94C-966E-15D46489B7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3552837"/>
              <a:ext cx="535422" cy="1124688"/>
            </a:xfrm>
            <a:custGeom>
              <a:avLst/>
              <a:gdLst>
                <a:gd name="connsiteX0" fmla="*/ 535422 w 535422"/>
                <a:gd name="connsiteY0" fmla="*/ 0 h 1124688"/>
                <a:gd name="connsiteX1" fmla="*/ 535422 w 535422"/>
                <a:gd name="connsiteY1" fmla="*/ 25186 h 1124688"/>
                <a:gd name="connsiteX2" fmla="*/ 456541 w 535422"/>
                <a:gd name="connsiteY2" fmla="*/ 33138 h 1124688"/>
                <a:gd name="connsiteX3" fmla="*/ 25399 w 535422"/>
                <a:gd name="connsiteY3" fmla="*/ 562131 h 1124688"/>
                <a:gd name="connsiteX4" fmla="*/ 456541 w 535422"/>
                <a:gd name="connsiteY4" fmla="*/ 1091124 h 1124688"/>
                <a:gd name="connsiteX5" fmla="*/ 535422 w 535422"/>
                <a:gd name="connsiteY5" fmla="*/ 1099076 h 1124688"/>
                <a:gd name="connsiteX6" fmla="*/ 535422 w 535422"/>
                <a:gd name="connsiteY6" fmla="*/ 1124688 h 1124688"/>
                <a:gd name="connsiteX7" fmla="*/ 451423 w 535422"/>
                <a:gd name="connsiteY7" fmla="*/ 1116220 h 1124688"/>
                <a:gd name="connsiteX8" fmla="*/ 0 w 535422"/>
                <a:gd name="connsiteY8" fmla="*/ 562344 h 1124688"/>
                <a:gd name="connsiteX9" fmla="*/ 451423 w 535422"/>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8">
                  <a:moveTo>
                    <a:pt x="535422" y="0"/>
                  </a:moveTo>
                  <a:lnTo>
                    <a:pt x="535422" y="25186"/>
                  </a:lnTo>
                  <a:lnTo>
                    <a:pt x="456541" y="33138"/>
                  </a:lnTo>
                  <a:cubicBezTo>
                    <a:pt x="210489" y="83488"/>
                    <a:pt x="25399" y="301195"/>
                    <a:pt x="25399" y="562131"/>
                  </a:cubicBezTo>
                  <a:cubicBezTo>
                    <a:pt x="25399" y="823068"/>
                    <a:pt x="210489" y="1040775"/>
                    <a:pt x="456541" y="1091124"/>
                  </a:cubicBezTo>
                  <a:lnTo>
                    <a:pt x="535422" y="1099076"/>
                  </a:lnTo>
                  <a:lnTo>
                    <a:pt x="535422" y="1124688"/>
                  </a:lnTo>
                  <a:lnTo>
                    <a:pt x="451423" y="1116220"/>
                  </a:lnTo>
                  <a:cubicBezTo>
                    <a:pt x="193797" y="1063502"/>
                    <a:pt x="0" y="835555"/>
                    <a:pt x="0" y="562344"/>
                  </a:cubicBezTo>
                  <a:cubicBezTo>
                    <a:pt x="0" y="289133"/>
                    <a:pt x="193797" y="61186"/>
                    <a:pt x="451423" y="84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61">
              <a:extLst>
                <a:ext uri="{FF2B5EF4-FFF2-40B4-BE49-F238E27FC236}">
                  <a16:creationId xmlns:a16="http://schemas.microsoft.com/office/drawing/2014/main" id="{BC08F9D6-DAB6-B34E-A0D1-199D9B531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642" y="6295916"/>
              <a:ext cx="535358" cy="562084"/>
            </a:xfrm>
            <a:custGeom>
              <a:avLst/>
              <a:gdLst>
                <a:gd name="connsiteX0" fmla="*/ 535358 w 535358"/>
                <a:gd name="connsiteY0" fmla="*/ 0 h 562084"/>
                <a:gd name="connsiteX1" fmla="*/ 535358 w 535358"/>
                <a:gd name="connsiteY1" fmla="*/ 25186 h 562084"/>
                <a:gd name="connsiteX2" fmla="*/ 469717 w 535358"/>
                <a:gd name="connsiteY2" fmla="*/ 30978 h 562084"/>
                <a:gd name="connsiteX3" fmla="*/ 36306 w 535358"/>
                <a:gd name="connsiteY3" fmla="*/ 453686 h 562084"/>
                <a:gd name="connsiteX4" fmla="*/ 25378 w 535358"/>
                <a:gd name="connsiteY4" fmla="*/ 562084 h 562084"/>
                <a:gd name="connsiteX5" fmla="*/ 0 w 535358"/>
                <a:gd name="connsiteY5" fmla="*/ 562084 h 562084"/>
                <a:gd name="connsiteX6" fmla="*/ 11423 w 535358"/>
                <a:gd name="connsiteY6" fmla="*/ 448780 h 562084"/>
                <a:gd name="connsiteX7" fmla="*/ 465221 w 535358"/>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58" h="562084">
                  <a:moveTo>
                    <a:pt x="535358" y="0"/>
                  </a:moveTo>
                  <a:lnTo>
                    <a:pt x="535358" y="25186"/>
                  </a:lnTo>
                  <a:lnTo>
                    <a:pt x="469717" y="30978"/>
                  </a:lnTo>
                  <a:cubicBezTo>
                    <a:pt x="252550" y="69769"/>
                    <a:pt x="80361" y="238391"/>
                    <a:pt x="36306" y="453686"/>
                  </a:cubicBezTo>
                  <a:lnTo>
                    <a:pt x="25378" y="562084"/>
                  </a:lnTo>
                  <a:lnTo>
                    <a:pt x="0" y="562084"/>
                  </a:lnTo>
                  <a:lnTo>
                    <a:pt x="11423" y="448780"/>
                  </a:lnTo>
                  <a:cubicBezTo>
                    <a:pt x="57551" y="223357"/>
                    <a:pt x="237840" y="46805"/>
                    <a:pt x="465221" y="618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250582047"/>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C9EC1-1D92-ECBA-5786-C00C1EBCF53C}"/>
              </a:ext>
            </a:extLst>
          </p:cNvPr>
          <p:cNvSpPr>
            <a:spLocks noGrp="1"/>
          </p:cNvSpPr>
          <p:nvPr>
            <p:ph type="title"/>
          </p:nvPr>
        </p:nvSpPr>
        <p:spPr/>
        <p:txBody>
          <a:bodyPr>
            <a:normAutofit fontScale="90000"/>
          </a:bodyPr>
          <a:lstStyle/>
          <a:p>
            <a:r>
              <a:rPr lang="en-US" dirty="0"/>
              <a:t>Improving language proficiency and speaking</a:t>
            </a:r>
          </a:p>
        </p:txBody>
      </p:sp>
      <p:graphicFrame>
        <p:nvGraphicFramePr>
          <p:cNvPr id="5" name="Content Placeholder 2">
            <a:extLst>
              <a:ext uri="{FF2B5EF4-FFF2-40B4-BE49-F238E27FC236}">
                <a16:creationId xmlns:a16="http://schemas.microsoft.com/office/drawing/2014/main" id="{8AB55586-F66F-1683-0918-6192E5D8724A}"/>
              </a:ext>
            </a:extLst>
          </p:cNvPr>
          <p:cNvGraphicFramePr>
            <a:graphicFrameLocks noGrp="1"/>
          </p:cNvGraphicFramePr>
          <p:nvPr>
            <p:ph idx="1"/>
            <p:extLst>
              <p:ext uri="{D42A27DB-BD31-4B8C-83A1-F6EECF244321}">
                <p14:modId xmlns:p14="http://schemas.microsoft.com/office/powerpoint/2010/main" val="3340782022"/>
              </p:ext>
            </p:extLst>
          </p:nvPr>
        </p:nvGraphicFramePr>
        <p:xfrm>
          <a:off x="565150" y="2160016"/>
          <a:ext cx="7335835" cy="3601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19612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E6E729-B8E7-F4BB-9094-A1B80E12714B}"/>
              </a:ext>
            </a:extLst>
          </p:cNvPr>
          <p:cNvSpPr>
            <a:spLocks noGrp="1"/>
          </p:cNvSpPr>
          <p:nvPr>
            <p:ph type="title"/>
          </p:nvPr>
        </p:nvSpPr>
        <p:spPr>
          <a:xfrm>
            <a:off x="565151" y="770890"/>
            <a:ext cx="4133559" cy="1268984"/>
          </a:xfrm>
        </p:spPr>
        <p:txBody>
          <a:bodyPr>
            <a:normAutofit/>
          </a:bodyPr>
          <a:lstStyle/>
          <a:p>
            <a:r>
              <a:rPr lang="en-US" sz="2400" dirty="0">
                <a:latin typeface="Arial" panose="020B0604020202020204" pitchFamily="34" charset="0"/>
                <a:cs typeface="Arial" panose="020B0604020202020204" pitchFamily="34" charset="0"/>
              </a:rPr>
              <a:t>Example (</a:t>
            </a:r>
            <a:r>
              <a:rPr lang="en-US" sz="2400" i="0" u="none" strike="noStrike" dirty="0">
                <a:effectLst/>
                <a:latin typeface="Arial" panose="020B0604020202020204" pitchFamily="34" charset="0"/>
                <a:cs typeface="Arial" panose="020B0604020202020204" pitchFamily="34" charset="0"/>
              </a:rPr>
              <a:t>practice speaking in a conversational context) </a:t>
            </a:r>
            <a:r>
              <a:rPr lang="en-US" sz="2400" dirty="0">
                <a:latin typeface="Arial" panose="020B0604020202020204" pitchFamily="34" charset="0"/>
                <a:cs typeface="Arial" panose="020B0604020202020204" pitchFamily="34" charset="0"/>
              </a:rPr>
              <a:t>:</a:t>
            </a:r>
          </a:p>
        </p:txBody>
      </p:sp>
      <p:sp>
        <p:nvSpPr>
          <p:cNvPr id="3" name="Content Placeholder 2">
            <a:extLst>
              <a:ext uri="{FF2B5EF4-FFF2-40B4-BE49-F238E27FC236}">
                <a16:creationId xmlns:a16="http://schemas.microsoft.com/office/drawing/2014/main" id="{6BA4D8C5-462E-A99C-4085-EA76FE6A96B7}"/>
              </a:ext>
            </a:extLst>
          </p:cNvPr>
          <p:cNvSpPr>
            <a:spLocks noGrp="1"/>
          </p:cNvSpPr>
          <p:nvPr>
            <p:ph idx="1"/>
          </p:nvPr>
        </p:nvSpPr>
        <p:spPr>
          <a:xfrm>
            <a:off x="565151" y="2160016"/>
            <a:ext cx="4133559" cy="3601212"/>
          </a:xfrm>
        </p:spPr>
        <p:txBody>
          <a:bodyPr>
            <a:normAutofit/>
          </a:bodyPr>
          <a:lstStyle/>
          <a:p>
            <a:pPr marL="0" indent="0" algn="ctr" rtl="0" fontAlgn="base">
              <a:lnSpc>
                <a:spcPct val="90000"/>
              </a:lnSpc>
              <a:spcBef>
                <a:spcPts val="0"/>
              </a:spcBef>
              <a:spcAft>
                <a:spcPts val="0"/>
              </a:spcAft>
              <a:buNone/>
            </a:pPr>
            <a:r>
              <a:rPr lang="en-US" sz="1400" b="0" i="0" u="none" strike="noStrike" dirty="0">
                <a:effectLst/>
                <a:latin typeface="Garamond" panose="02020404030301010803" pitchFamily="18" charset="0"/>
              </a:rPr>
              <a:t>"daily routine" or "travel"</a:t>
            </a:r>
          </a:p>
          <a:p>
            <a:pPr marL="0" indent="0" rtl="0" fontAlgn="base">
              <a:lnSpc>
                <a:spcPct val="90000"/>
              </a:lnSpc>
              <a:spcBef>
                <a:spcPts val="0"/>
              </a:spcBef>
              <a:spcAft>
                <a:spcPts val="0"/>
              </a:spcAft>
              <a:buNone/>
            </a:pPr>
            <a:endParaRPr lang="en-US" sz="1400" b="0" i="0" u="none" strike="noStrike" dirty="0">
              <a:effectLst/>
              <a:latin typeface="Garamond" panose="02020404030301010803" pitchFamily="18" charset="0"/>
            </a:endParaRPr>
          </a:p>
          <a:p>
            <a:pPr marL="0" indent="0" rtl="0" fontAlgn="base">
              <a:lnSpc>
                <a:spcPct val="90000"/>
              </a:lnSpc>
              <a:spcBef>
                <a:spcPts val="0"/>
              </a:spcBef>
              <a:spcAft>
                <a:spcPts val="0"/>
              </a:spcAft>
              <a:buNone/>
            </a:pPr>
            <a:r>
              <a:rPr lang="en-US" sz="1400" b="0" i="0" u="none" strike="noStrike" dirty="0">
                <a:effectLst/>
                <a:latin typeface="Garamond" panose="02020404030301010803" pitchFamily="18" charset="0"/>
              </a:rPr>
              <a:t>Students will have a conversation with </a:t>
            </a:r>
            <a:r>
              <a:rPr lang="en-US" sz="1400" b="0" i="0" u="none" strike="noStrike" dirty="0" err="1">
                <a:effectLst/>
                <a:latin typeface="Garamond" panose="02020404030301010803" pitchFamily="18" charset="0"/>
              </a:rPr>
              <a:t>ChatGPT</a:t>
            </a:r>
            <a:r>
              <a:rPr lang="en-US" sz="1400" b="0" i="0" u="none" strike="noStrike" dirty="0">
                <a:effectLst/>
                <a:latin typeface="Garamond" panose="02020404030301010803" pitchFamily="18" charset="0"/>
              </a:rPr>
              <a:t> on the topic, using the language they are learning.</a:t>
            </a:r>
          </a:p>
          <a:p>
            <a:pPr marL="0" indent="0" rtl="0">
              <a:lnSpc>
                <a:spcPct val="90000"/>
              </a:lnSpc>
              <a:spcBef>
                <a:spcPts val="0"/>
              </a:spcBef>
              <a:spcAft>
                <a:spcPts val="0"/>
              </a:spcAft>
              <a:buNone/>
            </a:pPr>
            <a:endParaRPr lang="en-US" sz="1400" b="0" i="0" u="none" strike="noStrike" dirty="0">
              <a:effectLst/>
              <a:latin typeface="Garamond" panose="02020404030301010803" pitchFamily="18" charset="0"/>
            </a:endParaRPr>
          </a:p>
          <a:p>
            <a:pPr marL="0" indent="0" rtl="0">
              <a:lnSpc>
                <a:spcPct val="90000"/>
              </a:lnSpc>
              <a:spcBef>
                <a:spcPts val="0"/>
              </a:spcBef>
              <a:spcAft>
                <a:spcPts val="0"/>
              </a:spcAft>
              <a:buNone/>
            </a:pPr>
            <a:r>
              <a:rPr lang="en-US" sz="1400" b="0" i="0" u="none" strike="noStrike" dirty="0">
                <a:effectLst/>
                <a:latin typeface="Garamond" panose="02020404030301010803" pitchFamily="18" charset="0"/>
              </a:rPr>
              <a:t>For example:</a:t>
            </a:r>
            <a:endParaRPr lang="en-US" sz="1400" b="0" dirty="0">
              <a:effectLst/>
              <a:latin typeface="Garamond" panose="02020404030301010803" pitchFamily="18" charset="0"/>
            </a:endParaRPr>
          </a:p>
          <a:p>
            <a:pPr rtl="0">
              <a:lnSpc>
                <a:spcPct val="90000"/>
              </a:lnSpc>
              <a:spcBef>
                <a:spcPts val="0"/>
              </a:spcBef>
              <a:spcAft>
                <a:spcPts val="0"/>
              </a:spcAft>
            </a:pPr>
            <a:r>
              <a:rPr lang="en-US" sz="1400" b="0" i="0" u="none" strike="noStrike" dirty="0">
                <a:effectLst/>
                <a:latin typeface="Garamond" panose="02020404030301010803" pitchFamily="18" charset="0"/>
              </a:rPr>
              <a:t>Student: "Good morning, how are you?"</a:t>
            </a:r>
            <a:endParaRPr lang="en-US" sz="1400" b="0" dirty="0">
              <a:effectLst/>
              <a:latin typeface="Garamond" panose="02020404030301010803" pitchFamily="18" charset="0"/>
            </a:endParaRPr>
          </a:p>
          <a:p>
            <a:pPr rtl="0">
              <a:lnSpc>
                <a:spcPct val="90000"/>
              </a:lnSpc>
              <a:spcBef>
                <a:spcPts val="0"/>
              </a:spcBef>
              <a:spcAft>
                <a:spcPts val="0"/>
              </a:spcAft>
            </a:pPr>
            <a:r>
              <a:rPr lang="en-US" sz="1400" b="0" i="0" u="none" strike="noStrike" dirty="0" err="1">
                <a:effectLst/>
                <a:latin typeface="Garamond" panose="02020404030301010803" pitchFamily="18" charset="0"/>
              </a:rPr>
              <a:t>ChatGPT</a:t>
            </a:r>
            <a:r>
              <a:rPr lang="en-US" sz="1400" b="0" i="0" u="none" strike="noStrike" dirty="0">
                <a:effectLst/>
                <a:latin typeface="Garamond" panose="02020404030301010803" pitchFamily="18" charset="0"/>
              </a:rPr>
              <a:t>: "Good morning, I'm fine thank you. How about you?"</a:t>
            </a:r>
            <a:endParaRPr lang="en-US" sz="1400" b="0" dirty="0">
              <a:effectLst/>
              <a:latin typeface="Garamond" panose="02020404030301010803" pitchFamily="18" charset="0"/>
            </a:endParaRPr>
          </a:p>
          <a:p>
            <a:pPr rtl="0">
              <a:lnSpc>
                <a:spcPct val="90000"/>
              </a:lnSpc>
              <a:spcBef>
                <a:spcPts val="0"/>
              </a:spcBef>
              <a:spcAft>
                <a:spcPts val="0"/>
              </a:spcAft>
            </a:pPr>
            <a:r>
              <a:rPr lang="en-US" sz="1400" b="0" i="0" u="none" strike="noStrike" dirty="0">
                <a:effectLst/>
                <a:latin typeface="Garamond" panose="02020404030301010803" pitchFamily="18" charset="0"/>
              </a:rPr>
              <a:t>Student: "I'm good, thanks. So, what do you usually do in the morning?"</a:t>
            </a:r>
            <a:endParaRPr lang="en-US" sz="1400" b="0" dirty="0">
              <a:effectLst/>
              <a:latin typeface="Garamond" panose="02020404030301010803" pitchFamily="18" charset="0"/>
            </a:endParaRPr>
          </a:p>
          <a:p>
            <a:pPr rtl="0">
              <a:lnSpc>
                <a:spcPct val="90000"/>
              </a:lnSpc>
              <a:spcBef>
                <a:spcPts val="0"/>
              </a:spcBef>
              <a:spcAft>
                <a:spcPts val="0"/>
              </a:spcAft>
            </a:pPr>
            <a:r>
              <a:rPr lang="en-US" sz="1400" b="0" i="0" u="none" strike="noStrike" dirty="0" err="1">
                <a:effectLst/>
                <a:latin typeface="Garamond" panose="02020404030301010803" pitchFamily="18" charset="0"/>
              </a:rPr>
              <a:t>ChatGPT</a:t>
            </a:r>
            <a:r>
              <a:rPr lang="en-US" sz="1400" b="0" i="0" u="none" strike="noStrike" dirty="0">
                <a:effectLst/>
                <a:latin typeface="Garamond" panose="02020404030301010803" pitchFamily="18" charset="0"/>
              </a:rPr>
              <a:t>: "I usually wake up early, have breakfast, and then start my day. How about you?"</a:t>
            </a:r>
            <a:endParaRPr lang="en-US" sz="1400" b="0" dirty="0">
              <a:effectLst/>
              <a:latin typeface="Garamond" panose="02020404030301010803" pitchFamily="18" charset="0"/>
            </a:endParaRPr>
          </a:p>
          <a:p>
            <a:pPr rtl="0">
              <a:lnSpc>
                <a:spcPct val="90000"/>
              </a:lnSpc>
              <a:spcBef>
                <a:spcPts val="0"/>
              </a:spcBef>
              <a:spcAft>
                <a:spcPts val="0"/>
              </a:spcAft>
            </a:pPr>
            <a:r>
              <a:rPr lang="en-US" sz="1400" b="0" i="0" u="none" strike="noStrike" dirty="0">
                <a:effectLst/>
                <a:latin typeface="Garamond" panose="02020404030301010803" pitchFamily="18" charset="0"/>
              </a:rPr>
              <a:t>The teacher can observe the conversation and provide feedback on grammar, vocabulary, and pronunciation.</a:t>
            </a:r>
            <a:endParaRPr lang="en-US" sz="1400" dirty="0">
              <a:latin typeface="Garamond" panose="02020404030301010803" pitchFamily="18" charset="0"/>
            </a:endParaRPr>
          </a:p>
        </p:txBody>
      </p:sp>
      <p:pic>
        <p:nvPicPr>
          <p:cNvPr id="7" name="Graphic 6" descr="Chat">
            <a:extLst>
              <a:ext uri="{FF2B5EF4-FFF2-40B4-BE49-F238E27FC236}">
                <a16:creationId xmlns:a16="http://schemas.microsoft.com/office/drawing/2014/main" id="{9F33B563-2715-602B-6E48-AA3ACC0EBA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78823" y="681645"/>
            <a:ext cx="5486059" cy="5486059"/>
          </a:xfrm>
          <a:prstGeom prst="rect">
            <a:avLst/>
          </a:prstGeom>
        </p:spPr>
      </p:pic>
      <p:grpSp>
        <p:nvGrpSpPr>
          <p:cNvPr id="12" name="Group 11">
            <a:extLst>
              <a:ext uri="{FF2B5EF4-FFF2-40B4-BE49-F238E27FC236}">
                <a16:creationId xmlns:a16="http://schemas.microsoft.com/office/drawing/2014/main" id="{1B5E71B3-7269-894E-A00B-31D341365F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4677439"/>
            <a:chOff x="10290315" y="0"/>
            <a:chExt cx="1901686" cy="4677439"/>
          </a:xfrm>
        </p:grpSpPr>
        <p:sp>
          <p:nvSpPr>
            <p:cNvPr id="13" name="Freeform 85">
              <a:extLst>
                <a:ext uri="{FF2B5EF4-FFF2-40B4-BE49-F238E27FC236}">
                  <a16:creationId xmlns:a16="http://schemas.microsoft.com/office/drawing/2014/main" id="{FFFA3A20-1539-CC4A-9BE1-7415FE5A98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87">
              <a:extLst>
                <a:ext uri="{FF2B5EF4-FFF2-40B4-BE49-F238E27FC236}">
                  <a16:creationId xmlns:a16="http://schemas.microsoft.com/office/drawing/2014/main" id="{44EBCCFB-8EAB-2442-8E02-293F08D50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89">
              <a:extLst>
                <a:ext uri="{FF2B5EF4-FFF2-40B4-BE49-F238E27FC236}">
                  <a16:creationId xmlns:a16="http://schemas.microsoft.com/office/drawing/2014/main" id="{AFD14830-CC36-D64E-8173-398042563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97">
              <a:extLst>
                <a:ext uri="{FF2B5EF4-FFF2-40B4-BE49-F238E27FC236}">
                  <a16:creationId xmlns:a16="http://schemas.microsoft.com/office/drawing/2014/main" id="{FAA40AB8-EB6E-A44D-B3CA-7D25B64F5A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18" name="Straight Connector 17">
            <a:extLst>
              <a:ext uri="{FF2B5EF4-FFF2-40B4-BE49-F238E27FC236}">
                <a16:creationId xmlns:a16="http://schemas.microsoft.com/office/drawing/2014/main" id="{A0A01F17-907D-3541-BBAF-A33828880D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413356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2FDC88B-CEF9-501C-6188-037E91AC8796}"/>
              </a:ext>
            </a:extLst>
          </p:cNvPr>
          <p:cNvSpPr/>
          <p:nvPr/>
        </p:nvSpPr>
        <p:spPr>
          <a:xfrm>
            <a:off x="6335770" y="1102580"/>
            <a:ext cx="3348841" cy="4466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Tip:</a:t>
            </a:r>
          </a:p>
          <a:p>
            <a:pPr algn="ctr"/>
            <a:endParaRPr lang="en-US" dirty="0"/>
          </a:p>
          <a:p>
            <a:pPr algn="ctr"/>
            <a:r>
              <a:rPr lang="en-US" dirty="0"/>
              <a:t>” Let's do a role-play in German about our daily routines”</a:t>
            </a:r>
          </a:p>
          <a:p>
            <a:pPr algn="ctr"/>
            <a:endParaRPr lang="en-US" dirty="0"/>
          </a:p>
          <a:p>
            <a:pPr algn="ctr"/>
            <a:r>
              <a:rPr lang="en-US" dirty="0"/>
              <a:t>The more details you write in your prompts, the more precise the answers will be. </a:t>
            </a:r>
          </a:p>
        </p:txBody>
      </p:sp>
    </p:spTree>
    <p:extLst>
      <p:ext uri="{BB962C8B-B14F-4D97-AF65-F5344CB8AC3E}">
        <p14:creationId xmlns:p14="http://schemas.microsoft.com/office/powerpoint/2010/main" val="342008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92A0F79-08BD-420C-FA7D-42D0F26438FA}"/>
              </a:ext>
            </a:extLst>
          </p:cNvPr>
          <p:cNvPicPr>
            <a:picLocks noChangeAspect="1"/>
          </p:cNvPicPr>
          <p:nvPr/>
        </p:nvPicPr>
        <p:blipFill rotWithShape="1">
          <a:blip r:embed="rId2"/>
          <a:srcRect t="25000"/>
          <a:stretch/>
        </p:blipFill>
        <p:spPr>
          <a:xfrm>
            <a:off x="20" y="1"/>
            <a:ext cx="12191980" cy="6857999"/>
          </a:xfrm>
          <a:prstGeom prst="rect">
            <a:avLst/>
          </a:prstGeom>
        </p:spPr>
      </p:pic>
      <p:sp>
        <p:nvSpPr>
          <p:cNvPr id="22" name="Rectangle">
            <a:extLst>
              <a:ext uri="{FF2B5EF4-FFF2-40B4-BE49-F238E27FC236}">
                <a16:creationId xmlns:a16="http://schemas.microsoft.com/office/drawing/2014/main" id="{B4F75AE3-A3AC-DE4C-98FE-EC9DC3BF8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28393"/>
            <a:ext cx="6155707" cy="3601213"/>
          </a:xfrm>
          <a:prstGeom prst="rect">
            <a:avLst/>
          </a:prstGeom>
          <a:gradFill flip="none" rotWithShape="1">
            <a:gsLst>
              <a:gs pos="31000">
                <a:schemeClr val="bg1">
                  <a:alpha val="80000"/>
                </a:schemeClr>
              </a:gs>
              <a:gs pos="0">
                <a:schemeClr val="bg1"/>
              </a:gs>
              <a:gs pos="100000">
                <a:schemeClr val="bg1">
                  <a:alpha val="34000"/>
                </a:schemeClr>
              </a:gs>
            </a:gsLst>
            <a:path path="circle">
              <a:fillToRect r="100000" b="100000"/>
            </a:path>
            <a:tileRect l="-100000" t="-100000"/>
          </a:gradFill>
          <a:ln w="12700">
            <a:miter lim="400000"/>
          </a:ln>
        </p:spPr>
        <p:txBody>
          <a:bodyPr lIns="50800" tIns="50800" rIns="50800" bIns="50800" anchor="ctr"/>
          <a:lstStyle/>
          <a:p>
            <a:pPr algn="ctr"/>
            <a:endParaRPr sz="2600" cap="all" dirty="0">
              <a:solidFill>
                <a:srgbClr val="FFFFFF"/>
              </a:solidFill>
              <a:sym typeface="Avenir Next"/>
            </a:endParaRPr>
          </a:p>
        </p:txBody>
      </p:sp>
      <p:sp>
        <p:nvSpPr>
          <p:cNvPr id="2" name="Title 1">
            <a:extLst>
              <a:ext uri="{FF2B5EF4-FFF2-40B4-BE49-F238E27FC236}">
                <a16:creationId xmlns:a16="http://schemas.microsoft.com/office/drawing/2014/main" id="{F85E0821-04BA-48D4-EE9B-08AD64246B5B}"/>
              </a:ext>
            </a:extLst>
          </p:cNvPr>
          <p:cNvSpPr>
            <a:spLocks noGrp="1"/>
          </p:cNvSpPr>
          <p:nvPr>
            <p:ph type="ctrTitle"/>
          </p:nvPr>
        </p:nvSpPr>
        <p:spPr>
          <a:xfrm>
            <a:off x="565150" y="2035840"/>
            <a:ext cx="5022050" cy="1718589"/>
          </a:xfrm>
        </p:spPr>
        <p:txBody>
          <a:bodyPr>
            <a:normAutofit/>
          </a:bodyPr>
          <a:lstStyle/>
          <a:p>
            <a:r>
              <a:rPr lang="en-US" sz="5400" dirty="0"/>
              <a:t>Part 1</a:t>
            </a:r>
          </a:p>
        </p:txBody>
      </p:sp>
      <p:sp>
        <p:nvSpPr>
          <p:cNvPr id="3" name="Subtitle 2">
            <a:extLst>
              <a:ext uri="{FF2B5EF4-FFF2-40B4-BE49-F238E27FC236}">
                <a16:creationId xmlns:a16="http://schemas.microsoft.com/office/drawing/2014/main" id="{13E1D563-2E4C-B20A-8446-1BE866CC5005}"/>
              </a:ext>
            </a:extLst>
          </p:cNvPr>
          <p:cNvSpPr>
            <a:spLocks noGrp="1"/>
          </p:cNvSpPr>
          <p:nvPr>
            <p:ph type="subTitle" idx="1"/>
          </p:nvPr>
        </p:nvSpPr>
        <p:spPr>
          <a:xfrm>
            <a:off x="565150" y="3754429"/>
            <a:ext cx="5022049" cy="1063471"/>
          </a:xfrm>
        </p:spPr>
        <p:txBody>
          <a:bodyPr>
            <a:normAutofit/>
          </a:bodyPr>
          <a:lstStyle/>
          <a:p>
            <a:r>
              <a:rPr lang="en-US" sz="2000" dirty="0">
                <a:solidFill>
                  <a:srgbClr val="87DDC3"/>
                </a:solidFill>
              </a:rPr>
              <a:t>Definition, brief history &amp; initial reactions</a:t>
            </a:r>
          </a:p>
          <a:p>
            <a:endParaRPr lang="en-US" dirty="0"/>
          </a:p>
        </p:txBody>
      </p:sp>
      <p:grpSp>
        <p:nvGrpSpPr>
          <p:cNvPr id="24" name="Group 23">
            <a:extLst>
              <a:ext uri="{FF2B5EF4-FFF2-40B4-BE49-F238E27FC236}">
                <a16:creationId xmlns:a16="http://schemas.microsoft.com/office/drawing/2014/main" id="{44406D7A-DB1A-D940-8AD1-93FAF9DD71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1746" y="0"/>
            <a:ext cx="1900254" cy="6858000"/>
            <a:chOff x="10291746" y="0"/>
            <a:chExt cx="1900254" cy="6858000"/>
          </a:xfrm>
        </p:grpSpPr>
        <p:sp>
          <p:nvSpPr>
            <p:cNvPr id="25" name="Freeform 40">
              <a:extLst>
                <a:ext uri="{FF2B5EF4-FFF2-40B4-BE49-F238E27FC236}">
                  <a16:creationId xmlns:a16="http://schemas.microsoft.com/office/drawing/2014/main" id="{D0F85DF7-431B-BE45-B932-0E22FC3F8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829" y="809310"/>
              <a:ext cx="536171" cy="1124839"/>
            </a:xfrm>
            <a:custGeom>
              <a:avLst/>
              <a:gdLst>
                <a:gd name="connsiteX0" fmla="*/ 536171 w 536171"/>
                <a:gd name="connsiteY0" fmla="*/ 0 h 1124839"/>
                <a:gd name="connsiteX1" fmla="*/ 536171 w 536171"/>
                <a:gd name="connsiteY1" fmla="*/ 1124839 h 1124839"/>
                <a:gd name="connsiteX2" fmla="*/ 451423 w 536171"/>
                <a:gd name="connsiteY2" fmla="*/ 1116295 h 1124839"/>
                <a:gd name="connsiteX3" fmla="*/ 0 w 536171"/>
                <a:gd name="connsiteY3" fmla="*/ 562419 h 1124839"/>
                <a:gd name="connsiteX4" fmla="*/ 451423 w 536171"/>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1" h="1124839">
                  <a:moveTo>
                    <a:pt x="536171" y="0"/>
                  </a:moveTo>
                  <a:lnTo>
                    <a:pt x="536171"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41">
              <a:extLst>
                <a:ext uri="{FF2B5EF4-FFF2-40B4-BE49-F238E27FC236}">
                  <a16:creationId xmlns:a16="http://schemas.microsoft.com/office/drawing/2014/main" id="{BEA0AA89-2965-2A44-B84E-51C748B2D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8"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42">
              <a:extLst>
                <a:ext uri="{FF2B5EF4-FFF2-40B4-BE49-F238E27FC236}">
                  <a16:creationId xmlns:a16="http://schemas.microsoft.com/office/drawing/2014/main" id="{7EC47259-887A-FD48-989C-42BC5A3C98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0"/>
              <a:ext cx="535422" cy="562344"/>
            </a:xfrm>
            <a:custGeom>
              <a:avLst/>
              <a:gdLst>
                <a:gd name="connsiteX0" fmla="*/ 0 w 535422"/>
                <a:gd name="connsiteY0" fmla="*/ 0 h 562344"/>
                <a:gd name="connsiteX1" fmla="*/ 25421 w 535422"/>
                <a:gd name="connsiteY1" fmla="*/ 0 h 562344"/>
                <a:gd name="connsiteX2" fmla="*/ 36370 w 535422"/>
                <a:gd name="connsiteY2" fmla="*/ 108609 h 562344"/>
                <a:gd name="connsiteX3" fmla="*/ 469781 w 535422"/>
                <a:gd name="connsiteY3" fmla="*/ 531316 h 562344"/>
                <a:gd name="connsiteX4" fmla="*/ 535422 w 535422"/>
                <a:gd name="connsiteY4" fmla="*/ 537108 h 562344"/>
                <a:gd name="connsiteX5" fmla="*/ 535422 w 535422"/>
                <a:gd name="connsiteY5" fmla="*/ 562344 h 562344"/>
                <a:gd name="connsiteX6" fmla="*/ 451424 w 535422"/>
                <a:gd name="connsiteY6" fmla="*/ 553876 h 562344"/>
                <a:gd name="connsiteX7" fmla="*/ 0 w 535422"/>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2" h="562344">
                  <a:moveTo>
                    <a:pt x="0" y="0"/>
                  </a:moveTo>
                  <a:lnTo>
                    <a:pt x="25421" y="0"/>
                  </a:lnTo>
                  <a:lnTo>
                    <a:pt x="36370" y="108609"/>
                  </a:lnTo>
                  <a:cubicBezTo>
                    <a:pt x="80425" y="323904"/>
                    <a:pt x="252614" y="492525"/>
                    <a:pt x="469781" y="531316"/>
                  </a:cubicBezTo>
                  <a:lnTo>
                    <a:pt x="535422" y="537108"/>
                  </a:lnTo>
                  <a:lnTo>
                    <a:pt x="535422" y="562344"/>
                  </a:lnTo>
                  <a:lnTo>
                    <a:pt x="451424" y="553876"/>
                  </a:lnTo>
                  <a:cubicBezTo>
                    <a:pt x="193797" y="501158"/>
                    <a:pt x="0" y="27321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43">
              <a:extLst>
                <a:ext uri="{FF2B5EF4-FFF2-40B4-BE49-F238E27FC236}">
                  <a16:creationId xmlns:a16="http://schemas.microsoft.com/office/drawing/2014/main" id="{16E261C3-18BE-934F-8A2B-59BE70AE2F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2181112"/>
              <a:ext cx="535422" cy="1124687"/>
            </a:xfrm>
            <a:custGeom>
              <a:avLst/>
              <a:gdLst>
                <a:gd name="connsiteX0" fmla="*/ 535422 w 535422"/>
                <a:gd name="connsiteY0" fmla="*/ 0 h 1124687"/>
                <a:gd name="connsiteX1" fmla="*/ 535422 w 535422"/>
                <a:gd name="connsiteY1" fmla="*/ 25186 h 1124687"/>
                <a:gd name="connsiteX2" fmla="*/ 456541 w 535422"/>
                <a:gd name="connsiteY2" fmla="*/ 33138 h 1124687"/>
                <a:gd name="connsiteX3" fmla="*/ 25399 w 535422"/>
                <a:gd name="connsiteY3" fmla="*/ 562130 h 1124687"/>
                <a:gd name="connsiteX4" fmla="*/ 456541 w 535422"/>
                <a:gd name="connsiteY4" fmla="*/ 1091123 h 1124687"/>
                <a:gd name="connsiteX5" fmla="*/ 535422 w 535422"/>
                <a:gd name="connsiteY5" fmla="*/ 1099075 h 1124687"/>
                <a:gd name="connsiteX6" fmla="*/ 535422 w 535422"/>
                <a:gd name="connsiteY6" fmla="*/ 1124687 h 1124687"/>
                <a:gd name="connsiteX7" fmla="*/ 451423 w 535422"/>
                <a:gd name="connsiteY7" fmla="*/ 1116219 h 1124687"/>
                <a:gd name="connsiteX8" fmla="*/ 0 w 535422"/>
                <a:gd name="connsiteY8" fmla="*/ 562343 h 1124687"/>
                <a:gd name="connsiteX9" fmla="*/ 451423 w 535422"/>
                <a:gd name="connsiteY9" fmla="*/ 8468 h 11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7">
                  <a:moveTo>
                    <a:pt x="535422" y="0"/>
                  </a:moveTo>
                  <a:lnTo>
                    <a:pt x="535422" y="25186"/>
                  </a:lnTo>
                  <a:lnTo>
                    <a:pt x="456541" y="33138"/>
                  </a:lnTo>
                  <a:cubicBezTo>
                    <a:pt x="210489" y="83487"/>
                    <a:pt x="25399" y="301194"/>
                    <a:pt x="25399" y="562130"/>
                  </a:cubicBezTo>
                  <a:cubicBezTo>
                    <a:pt x="25399" y="823067"/>
                    <a:pt x="210489" y="1040774"/>
                    <a:pt x="456541" y="1091123"/>
                  </a:cubicBezTo>
                  <a:lnTo>
                    <a:pt x="535422" y="1099075"/>
                  </a:lnTo>
                  <a:lnTo>
                    <a:pt x="535422" y="1124687"/>
                  </a:lnTo>
                  <a:lnTo>
                    <a:pt x="451423" y="1116219"/>
                  </a:lnTo>
                  <a:cubicBezTo>
                    <a:pt x="193797" y="1063501"/>
                    <a:pt x="0" y="835554"/>
                    <a:pt x="0" y="562343"/>
                  </a:cubicBezTo>
                  <a:cubicBezTo>
                    <a:pt x="0" y="289132"/>
                    <a:pt x="193797" y="61185"/>
                    <a:pt x="451423" y="84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44">
              <a:extLst>
                <a:ext uri="{FF2B5EF4-FFF2-40B4-BE49-F238E27FC236}">
                  <a16:creationId xmlns:a16="http://schemas.microsoft.com/office/drawing/2014/main" id="{35A2267B-0862-A24E-87D2-6CE5187CF9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6"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45">
              <a:extLst>
                <a:ext uri="{FF2B5EF4-FFF2-40B4-BE49-F238E27FC236}">
                  <a16:creationId xmlns:a16="http://schemas.microsoft.com/office/drawing/2014/main" id="{A404A0DE-A076-8C4E-B8D4-EBC9453377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3552837"/>
              <a:ext cx="535422" cy="1124688"/>
            </a:xfrm>
            <a:custGeom>
              <a:avLst/>
              <a:gdLst>
                <a:gd name="connsiteX0" fmla="*/ 535422 w 535422"/>
                <a:gd name="connsiteY0" fmla="*/ 0 h 1124688"/>
                <a:gd name="connsiteX1" fmla="*/ 535422 w 535422"/>
                <a:gd name="connsiteY1" fmla="*/ 25186 h 1124688"/>
                <a:gd name="connsiteX2" fmla="*/ 456541 w 535422"/>
                <a:gd name="connsiteY2" fmla="*/ 33138 h 1124688"/>
                <a:gd name="connsiteX3" fmla="*/ 25399 w 535422"/>
                <a:gd name="connsiteY3" fmla="*/ 562131 h 1124688"/>
                <a:gd name="connsiteX4" fmla="*/ 456541 w 535422"/>
                <a:gd name="connsiteY4" fmla="*/ 1091124 h 1124688"/>
                <a:gd name="connsiteX5" fmla="*/ 535422 w 535422"/>
                <a:gd name="connsiteY5" fmla="*/ 1099076 h 1124688"/>
                <a:gd name="connsiteX6" fmla="*/ 535422 w 535422"/>
                <a:gd name="connsiteY6" fmla="*/ 1124688 h 1124688"/>
                <a:gd name="connsiteX7" fmla="*/ 451423 w 535422"/>
                <a:gd name="connsiteY7" fmla="*/ 1116220 h 1124688"/>
                <a:gd name="connsiteX8" fmla="*/ 0 w 535422"/>
                <a:gd name="connsiteY8" fmla="*/ 562344 h 1124688"/>
                <a:gd name="connsiteX9" fmla="*/ 451423 w 535422"/>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8">
                  <a:moveTo>
                    <a:pt x="535422" y="0"/>
                  </a:moveTo>
                  <a:lnTo>
                    <a:pt x="535422" y="25186"/>
                  </a:lnTo>
                  <a:lnTo>
                    <a:pt x="456541" y="33138"/>
                  </a:lnTo>
                  <a:cubicBezTo>
                    <a:pt x="210489" y="83488"/>
                    <a:pt x="25399" y="301195"/>
                    <a:pt x="25399" y="562131"/>
                  </a:cubicBezTo>
                  <a:cubicBezTo>
                    <a:pt x="25399" y="823068"/>
                    <a:pt x="210489" y="1040775"/>
                    <a:pt x="456541" y="1091124"/>
                  </a:cubicBezTo>
                  <a:lnTo>
                    <a:pt x="535422" y="1099076"/>
                  </a:lnTo>
                  <a:lnTo>
                    <a:pt x="535422" y="1124688"/>
                  </a:lnTo>
                  <a:lnTo>
                    <a:pt x="451423" y="1116220"/>
                  </a:lnTo>
                  <a:cubicBezTo>
                    <a:pt x="193797" y="1063502"/>
                    <a:pt x="0" y="835555"/>
                    <a:pt x="0" y="562344"/>
                  </a:cubicBezTo>
                  <a:cubicBezTo>
                    <a:pt x="0" y="289133"/>
                    <a:pt x="193797" y="61186"/>
                    <a:pt x="451423" y="84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53">
              <a:extLst>
                <a:ext uri="{FF2B5EF4-FFF2-40B4-BE49-F238E27FC236}">
                  <a16:creationId xmlns:a16="http://schemas.microsoft.com/office/drawing/2014/main" id="{9EED6D73-C275-3347-BB66-C839642572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642" y="6295916"/>
              <a:ext cx="535358" cy="562084"/>
            </a:xfrm>
            <a:custGeom>
              <a:avLst/>
              <a:gdLst>
                <a:gd name="connsiteX0" fmla="*/ 535358 w 535358"/>
                <a:gd name="connsiteY0" fmla="*/ 0 h 562084"/>
                <a:gd name="connsiteX1" fmla="*/ 535358 w 535358"/>
                <a:gd name="connsiteY1" fmla="*/ 25186 h 562084"/>
                <a:gd name="connsiteX2" fmla="*/ 469717 w 535358"/>
                <a:gd name="connsiteY2" fmla="*/ 30978 h 562084"/>
                <a:gd name="connsiteX3" fmla="*/ 36306 w 535358"/>
                <a:gd name="connsiteY3" fmla="*/ 453686 h 562084"/>
                <a:gd name="connsiteX4" fmla="*/ 25378 w 535358"/>
                <a:gd name="connsiteY4" fmla="*/ 562084 h 562084"/>
                <a:gd name="connsiteX5" fmla="*/ 0 w 535358"/>
                <a:gd name="connsiteY5" fmla="*/ 562084 h 562084"/>
                <a:gd name="connsiteX6" fmla="*/ 11423 w 535358"/>
                <a:gd name="connsiteY6" fmla="*/ 448780 h 562084"/>
                <a:gd name="connsiteX7" fmla="*/ 465221 w 535358"/>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58" h="562084">
                  <a:moveTo>
                    <a:pt x="535358" y="0"/>
                  </a:moveTo>
                  <a:lnTo>
                    <a:pt x="535358" y="25186"/>
                  </a:lnTo>
                  <a:lnTo>
                    <a:pt x="469717" y="30978"/>
                  </a:lnTo>
                  <a:cubicBezTo>
                    <a:pt x="252550" y="69769"/>
                    <a:pt x="80361" y="238391"/>
                    <a:pt x="36306" y="453686"/>
                  </a:cubicBezTo>
                  <a:lnTo>
                    <a:pt x="25378" y="562084"/>
                  </a:lnTo>
                  <a:lnTo>
                    <a:pt x="0" y="562084"/>
                  </a:lnTo>
                  <a:lnTo>
                    <a:pt x="11423" y="448780"/>
                  </a:lnTo>
                  <a:cubicBezTo>
                    <a:pt x="57551" y="223357"/>
                    <a:pt x="237840" y="46805"/>
                    <a:pt x="465221" y="618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405956763"/>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B46B8FB-F6A2-5F47-A6CD-A7E17E6927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1388" y="0"/>
            <a:ext cx="5990612" cy="6858001"/>
            <a:chOff x="6201388" y="0"/>
            <a:chExt cx="5990612" cy="6858001"/>
          </a:xfrm>
        </p:grpSpPr>
        <p:sp>
          <p:nvSpPr>
            <p:cNvPr id="10" name="Oval 9">
              <a:extLst>
                <a:ext uri="{FF2B5EF4-FFF2-40B4-BE49-F238E27FC236}">
                  <a16:creationId xmlns:a16="http://schemas.microsoft.com/office/drawing/2014/main" id="{419BDE93-3EC2-4E4D-BC0B-417378F49E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6">
              <a:extLst>
                <a:ext uri="{FF2B5EF4-FFF2-40B4-BE49-F238E27FC236}">
                  <a16:creationId xmlns:a16="http://schemas.microsoft.com/office/drawing/2014/main" id="{FE21F82F-1EE5-8240-97F8-387DF0253F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48">
              <a:extLst>
                <a:ext uri="{FF2B5EF4-FFF2-40B4-BE49-F238E27FC236}">
                  <a16:creationId xmlns:a16="http://schemas.microsoft.com/office/drawing/2014/main" id="{AE1903E3-6B5F-6B4C-9A1F-62628A050A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F7C55863-3B37-0743-B001-1A970033FB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32B4C24-3A58-924C-B79A-D961EF7C2C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1EF52E0-D2CF-544F-93A6-4D7B45A048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63">
              <a:extLst>
                <a:ext uri="{FF2B5EF4-FFF2-40B4-BE49-F238E27FC236}">
                  <a16:creationId xmlns:a16="http://schemas.microsoft.com/office/drawing/2014/main" id="{6966CFE5-1C8C-2E4F-9B2D-A8438F5A53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64">
              <a:extLst>
                <a:ext uri="{FF2B5EF4-FFF2-40B4-BE49-F238E27FC236}">
                  <a16:creationId xmlns:a16="http://schemas.microsoft.com/office/drawing/2014/main" id="{9FD29EF3-A5B2-554A-A307-6BE1BCE8A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a:extLst>
                <a:ext uri="{FF2B5EF4-FFF2-40B4-BE49-F238E27FC236}">
                  <a16:creationId xmlns:a16="http://schemas.microsoft.com/office/drawing/2014/main" id="{AC1ECAD8-0CF2-934D-AA1E-C108208CD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B14DED1-3A58-8C4D-902E-2A9F34043F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5D65157-5719-0341-A807-A8956595F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7F23F74-B777-2A4C-8EF9-E798880D5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70">
              <a:extLst>
                <a:ext uri="{FF2B5EF4-FFF2-40B4-BE49-F238E27FC236}">
                  <a16:creationId xmlns:a16="http://schemas.microsoft.com/office/drawing/2014/main" id="{E3B9A050-0AE1-1D4B-A2AC-6EEF64B106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71">
              <a:extLst>
                <a:ext uri="{FF2B5EF4-FFF2-40B4-BE49-F238E27FC236}">
                  <a16:creationId xmlns:a16="http://schemas.microsoft.com/office/drawing/2014/main" id="{C424FE38-F803-8D47-BF56-1B18EC2B1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Oval 23">
              <a:extLst>
                <a:ext uri="{FF2B5EF4-FFF2-40B4-BE49-F238E27FC236}">
                  <a16:creationId xmlns:a16="http://schemas.microsoft.com/office/drawing/2014/main" id="{E37187F2-9212-0641-97D0-1ACD50B74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760C651-2AC4-564E-BEAA-AB7FAFE7F7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8B0A1B8-5BA3-3548-9511-B4904D052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75">
              <a:extLst>
                <a:ext uri="{FF2B5EF4-FFF2-40B4-BE49-F238E27FC236}">
                  <a16:creationId xmlns:a16="http://schemas.microsoft.com/office/drawing/2014/main" id="{424CD779-EE9A-214D-9488-767327E373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76">
              <a:extLst>
                <a:ext uri="{FF2B5EF4-FFF2-40B4-BE49-F238E27FC236}">
                  <a16:creationId xmlns:a16="http://schemas.microsoft.com/office/drawing/2014/main" id="{630D08C6-9EFB-8540-875F-2A55DED2A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77">
              <a:extLst>
                <a:ext uri="{FF2B5EF4-FFF2-40B4-BE49-F238E27FC236}">
                  <a16:creationId xmlns:a16="http://schemas.microsoft.com/office/drawing/2014/main" id="{D7E8DA86-1294-4641-9C52-6E15315064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78">
              <a:extLst>
                <a:ext uri="{FF2B5EF4-FFF2-40B4-BE49-F238E27FC236}">
                  <a16:creationId xmlns:a16="http://schemas.microsoft.com/office/drawing/2014/main" id="{011063C9-2A43-3348-A018-F27FACAA77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79">
              <a:extLst>
                <a:ext uri="{FF2B5EF4-FFF2-40B4-BE49-F238E27FC236}">
                  <a16:creationId xmlns:a16="http://schemas.microsoft.com/office/drawing/2014/main" id="{EE85C7DE-D965-244F-BD95-3A05FF4AAC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80">
              <a:extLst>
                <a:ext uri="{FF2B5EF4-FFF2-40B4-BE49-F238E27FC236}">
                  <a16:creationId xmlns:a16="http://schemas.microsoft.com/office/drawing/2014/main" id="{315A1389-149A-3342-A863-637D42FDB2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81">
              <a:extLst>
                <a:ext uri="{FF2B5EF4-FFF2-40B4-BE49-F238E27FC236}">
                  <a16:creationId xmlns:a16="http://schemas.microsoft.com/office/drawing/2014/main" id="{B149CC6F-B6C6-BE46-B451-1BF7D47A89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35" name="Straight Connector 34">
            <a:extLst>
              <a:ext uri="{FF2B5EF4-FFF2-40B4-BE49-F238E27FC236}">
                <a16:creationId xmlns:a16="http://schemas.microsoft.com/office/drawing/2014/main" id="{D33A3282-0389-C547-8CA6-7F3E7F27B3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37" name="Rectangle 36">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26C321DA-1EDE-3E4B-8B73-6477B2C6D0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40" name="Oval 39">
              <a:extLst>
                <a:ext uri="{FF2B5EF4-FFF2-40B4-BE49-F238E27FC236}">
                  <a16:creationId xmlns:a16="http://schemas.microsoft.com/office/drawing/2014/main" id="{DC13524B-3A91-1E40-840D-09EDE65E0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85">
              <a:extLst>
                <a:ext uri="{FF2B5EF4-FFF2-40B4-BE49-F238E27FC236}">
                  <a16:creationId xmlns:a16="http://schemas.microsoft.com/office/drawing/2014/main" id="{E03B804C-EF61-0141-A6AB-D81EDA5A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86">
              <a:extLst>
                <a:ext uri="{FF2B5EF4-FFF2-40B4-BE49-F238E27FC236}">
                  <a16:creationId xmlns:a16="http://schemas.microsoft.com/office/drawing/2014/main" id="{CAB80ED1-EE7D-3843-9750-C6C8C5F8EC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87">
              <a:extLst>
                <a:ext uri="{FF2B5EF4-FFF2-40B4-BE49-F238E27FC236}">
                  <a16:creationId xmlns:a16="http://schemas.microsoft.com/office/drawing/2014/main" id="{8BCD1EDB-B320-594D-86D1-7A73424B23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88">
              <a:extLst>
                <a:ext uri="{FF2B5EF4-FFF2-40B4-BE49-F238E27FC236}">
                  <a16:creationId xmlns:a16="http://schemas.microsoft.com/office/drawing/2014/main" id="{A6B97414-A09F-8647-823F-295A0FEF5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89">
              <a:extLst>
                <a:ext uri="{FF2B5EF4-FFF2-40B4-BE49-F238E27FC236}">
                  <a16:creationId xmlns:a16="http://schemas.microsoft.com/office/drawing/2014/main" id="{BA92AD33-EF27-124E-AF6E-9BA5401EC2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98">
              <a:extLst>
                <a:ext uri="{FF2B5EF4-FFF2-40B4-BE49-F238E27FC236}">
                  <a16:creationId xmlns:a16="http://schemas.microsoft.com/office/drawing/2014/main" id="{24B8C792-BD2C-6D48-93EE-D615EF38F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10DF743-F69F-A368-AD89-1D2ADA0D251B}"/>
              </a:ext>
            </a:extLst>
          </p:cNvPr>
          <p:cNvSpPr>
            <a:spLocks noGrp="1"/>
          </p:cNvSpPr>
          <p:nvPr>
            <p:ph type="title"/>
          </p:nvPr>
        </p:nvSpPr>
        <p:spPr>
          <a:xfrm>
            <a:off x="7486648" y="768334"/>
            <a:ext cx="4025901" cy="2866405"/>
          </a:xfrm>
        </p:spPr>
        <p:txBody>
          <a:bodyPr vert="horz" lIns="91440" tIns="45720" rIns="91440" bIns="45720" rtlCol="0" anchor="t">
            <a:normAutofit/>
          </a:bodyPr>
          <a:lstStyle/>
          <a:p>
            <a:r>
              <a:rPr lang="en-US" sz="4800" dirty="0"/>
              <a:t>Discussions</a:t>
            </a:r>
          </a:p>
        </p:txBody>
      </p:sp>
      <p:pic>
        <p:nvPicPr>
          <p:cNvPr id="4" name="Content Placeholder 3">
            <a:extLst>
              <a:ext uri="{FF2B5EF4-FFF2-40B4-BE49-F238E27FC236}">
                <a16:creationId xmlns:a16="http://schemas.microsoft.com/office/drawing/2014/main" id="{E4727443-AA20-4D8D-FE81-BC4B5F9B1C69}"/>
              </a:ext>
            </a:extLst>
          </p:cNvPr>
          <p:cNvPicPr>
            <a:picLocks noGrp="1" noChangeAspect="1"/>
          </p:cNvPicPr>
          <p:nvPr>
            <p:ph idx="1"/>
          </p:nvPr>
        </p:nvPicPr>
        <p:blipFill rotWithShape="1">
          <a:blip r:embed="rId2"/>
          <a:srcRect l="6329" r="8227"/>
          <a:stretch/>
        </p:blipFill>
        <p:spPr>
          <a:xfrm>
            <a:off x="1" y="1"/>
            <a:ext cx="6914058" cy="6857999"/>
          </a:xfrm>
          <a:prstGeom prst="rect">
            <a:avLst/>
          </a:prstGeom>
        </p:spPr>
      </p:pic>
      <p:cxnSp>
        <p:nvCxnSpPr>
          <p:cNvPr id="48" name="Straight Connector 47">
            <a:extLst>
              <a:ext uri="{FF2B5EF4-FFF2-40B4-BE49-F238E27FC236}">
                <a16:creationId xmlns:a16="http://schemas.microsoft.com/office/drawing/2014/main" id="{EEA70831-9A8D-3B4D-8EA5-EE32F93E94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86649" y="6087110"/>
            <a:ext cx="413453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9634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0" name="Group 8">
            <a:extLst>
              <a:ext uri="{FF2B5EF4-FFF2-40B4-BE49-F238E27FC236}">
                <a16:creationId xmlns:a16="http://schemas.microsoft.com/office/drawing/2014/main" id="{EB46B8FB-F6A2-5F47-A6CD-A7E17E6927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1388" y="0"/>
            <a:ext cx="5990612" cy="6858001"/>
            <a:chOff x="6201388" y="0"/>
            <a:chExt cx="5990612" cy="6858001"/>
          </a:xfrm>
        </p:grpSpPr>
        <p:sp>
          <p:nvSpPr>
            <p:cNvPr id="51" name="Oval 9">
              <a:extLst>
                <a:ext uri="{FF2B5EF4-FFF2-40B4-BE49-F238E27FC236}">
                  <a16:creationId xmlns:a16="http://schemas.microsoft.com/office/drawing/2014/main" id="{419BDE93-3EC2-4E4D-BC0B-417378F49E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46">
              <a:extLst>
                <a:ext uri="{FF2B5EF4-FFF2-40B4-BE49-F238E27FC236}">
                  <a16:creationId xmlns:a16="http://schemas.microsoft.com/office/drawing/2014/main" id="{FE21F82F-1EE5-8240-97F8-387DF0253F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48">
              <a:extLst>
                <a:ext uri="{FF2B5EF4-FFF2-40B4-BE49-F238E27FC236}">
                  <a16:creationId xmlns:a16="http://schemas.microsoft.com/office/drawing/2014/main" id="{AE1903E3-6B5F-6B4C-9A1F-62628A050A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Oval 12">
              <a:extLst>
                <a:ext uri="{FF2B5EF4-FFF2-40B4-BE49-F238E27FC236}">
                  <a16:creationId xmlns:a16="http://schemas.microsoft.com/office/drawing/2014/main" id="{F7C55863-3B37-0743-B001-1A970033FB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13">
              <a:extLst>
                <a:ext uri="{FF2B5EF4-FFF2-40B4-BE49-F238E27FC236}">
                  <a16:creationId xmlns:a16="http://schemas.microsoft.com/office/drawing/2014/main" id="{932B4C24-3A58-924C-B79A-D961EF7C2C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14">
              <a:extLst>
                <a:ext uri="{FF2B5EF4-FFF2-40B4-BE49-F238E27FC236}">
                  <a16:creationId xmlns:a16="http://schemas.microsoft.com/office/drawing/2014/main" id="{21EF52E0-D2CF-544F-93A6-4D7B45A048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63">
              <a:extLst>
                <a:ext uri="{FF2B5EF4-FFF2-40B4-BE49-F238E27FC236}">
                  <a16:creationId xmlns:a16="http://schemas.microsoft.com/office/drawing/2014/main" id="{6966CFE5-1C8C-2E4F-9B2D-A8438F5A53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64">
              <a:extLst>
                <a:ext uri="{FF2B5EF4-FFF2-40B4-BE49-F238E27FC236}">
                  <a16:creationId xmlns:a16="http://schemas.microsoft.com/office/drawing/2014/main" id="{9FD29EF3-A5B2-554A-A307-6BE1BCE8A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Oval 17">
              <a:extLst>
                <a:ext uri="{FF2B5EF4-FFF2-40B4-BE49-F238E27FC236}">
                  <a16:creationId xmlns:a16="http://schemas.microsoft.com/office/drawing/2014/main" id="{AC1ECAD8-0CF2-934D-AA1E-C108208CD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18">
              <a:extLst>
                <a:ext uri="{FF2B5EF4-FFF2-40B4-BE49-F238E27FC236}">
                  <a16:creationId xmlns:a16="http://schemas.microsoft.com/office/drawing/2014/main" id="{DB14DED1-3A58-8C4D-902E-2A9F34043F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19">
              <a:extLst>
                <a:ext uri="{FF2B5EF4-FFF2-40B4-BE49-F238E27FC236}">
                  <a16:creationId xmlns:a16="http://schemas.microsoft.com/office/drawing/2014/main" id="{65D65157-5719-0341-A807-A8956595F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20">
              <a:extLst>
                <a:ext uri="{FF2B5EF4-FFF2-40B4-BE49-F238E27FC236}">
                  <a16:creationId xmlns:a16="http://schemas.microsoft.com/office/drawing/2014/main" id="{A7F23F74-B777-2A4C-8EF9-E798880D5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70">
              <a:extLst>
                <a:ext uri="{FF2B5EF4-FFF2-40B4-BE49-F238E27FC236}">
                  <a16:creationId xmlns:a16="http://schemas.microsoft.com/office/drawing/2014/main" id="{E3B9A050-0AE1-1D4B-A2AC-6EEF64B106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Freeform 71">
              <a:extLst>
                <a:ext uri="{FF2B5EF4-FFF2-40B4-BE49-F238E27FC236}">
                  <a16:creationId xmlns:a16="http://schemas.microsoft.com/office/drawing/2014/main" id="{C424FE38-F803-8D47-BF56-1B18EC2B1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Oval 23">
              <a:extLst>
                <a:ext uri="{FF2B5EF4-FFF2-40B4-BE49-F238E27FC236}">
                  <a16:creationId xmlns:a16="http://schemas.microsoft.com/office/drawing/2014/main" id="{E37187F2-9212-0641-97D0-1ACD50B74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24">
              <a:extLst>
                <a:ext uri="{FF2B5EF4-FFF2-40B4-BE49-F238E27FC236}">
                  <a16:creationId xmlns:a16="http://schemas.microsoft.com/office/drawing/2014/main" id="{C760C651-2AC4-564E-BEAA-AB7FAFE7F7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25">
              <a:extLst>
                <a:ext uri="{FF2B5EF4-FFF2-40B4-BE49-F238E27FC236}">
                  <a16:creationId xmlns:a16="http://schemas.microsoft.com/office/drawing/2014/main" id="{58B0A1B8-5BA3-3548-9511-B4904D052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75">
              <a:extLst>
                <a:ext uri="{FF2B5EF4-FFF2-40B4-BE49-F238E27FC236}">
                  <a16:creationId xmlns:a16="http://schemas.microsoft.com/office/drawing/2014/main" id="{424CD779-EE9A-214D-9488-767327E373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Freeform 76">
              <a:extLst>
                <a:ext uri="{FF2B5EF4-FFF2-40B4-BE49-F238E27FC236}">
                  <a16:creationId xmlns:a16="http://schemas.microsoft.com/office/drawing/2014/main" id="{630D08C6-9EFB-8540-875F-2A55DED2A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77">
              <a:extLst>
                <a:ext uri="{FF2B5EF4-FFF2-40B4-BE49-F238E27FC236}">
                  <a16:creationId xmlns:a16="http://schemas.microsoft.com/office/drawing/2014/main" id="{D7E8DA86-1294-4641-9C52-6E15315064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Freeform 78">
              <a:extLst>
                <a:ext uri="{FF2B5EF4-FFF2-40B4-BE49-F238E27FC236}">
                  <a16:creationId xmlns:a16="http://schemas.microsoft.com/office/drawing/2014/main" id="{011063C9-2A43-3348-A018-F27FACAA77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79">
              <a:extLst>
                <a:ext uri="{FF2B5EF4-FFF2-40B4-BE49-F238E27FC236}">
                  <a16:creationId xmlns:a16="http://schemas.microsoft.com/office/drawing/2014/main" id="{EE85C7DE-D965-244F-BD95-3A05FF4AAC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80">
              <a:extLst>
                <a:ext uri="{FF2B5EF4-FFF2-40B4-BE49-F238E27FC236}">
                  <a16:creationId xmlns:a16="http://schemas.microsoft.com/office/drawing/2014/main" id="{315A1389-149A-3342-A863-637D42FDB2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81">
              <a:extLst>
                <a:ext uri="{FF2B5EF4-FFF2-40B4-BE49-F238E27FC236}">
                  <a16:creationId xmlns:a16="http://schemas.microsoft.com/office/drawing/2014/main" id="{B149CC6F-B6C6-BE46-B451-1BF7D47A89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75" name="Straight Connector 34">
            <a:extLst>
              <a:ext uri="{FF2B5EF4-FFF2-40B4-BE49-F238E27FC236}">
                <a16:creationId xmlns:a16="http://schemas.microsoft.com/office/drawing/2014/main" id="{D33A3282-0389-C547-8CA6-7F3E7F27B3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76" name="Rectangle 36">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4">
            <a:extLst>
              <a:ext uri="{FF2B5EF4-FFF2-40B4-BE49-F238E27FC236}">
                <a16:creationId xmlns:a16="http://schemas.microsoft.com/office/drawing/2014/main" id="{E7093A78-3215-40BC-98B5-55E5967FD6D4}"/>
              </a:ext>
            </a:extLst>
          </p:cNvPr>
          <p:cNvPicPr>
            <a:picLocks noChangeAspect="1"/>
          </p:cNvPicPr>
          <p:nvPr/>
        </p:nvPicPr>
        <p:blipFill rotWithShape="1">
          <a:blip r:embed="rId2"/>
          <a:srcRect/>
          <a:stretch/>
        </p:blipFill>
        <p:spPr>
          <a:xfrm>
            <a:off x="20" y="1"/>
            <a:ext cx="12191980" cy="6857999"/>
          </a:xfrm>
          <a:prstGeom prst="rect">
            <a:avLst/>
          </a:prstGeom>
        </p:spPr>
      </p:pic>
      <p:sp>
        <p:nvSpPr>
          <p:cNvPr id="78" name="Rectangle">
            <a:extLst>
              <a:ext uri="{FF2B5EF4-FFF2-40B4-BE49-F238E27FC236}">
                <a16:creationId xmlns:a16="http://schemas.microsoft.com/office/drawing/2014/main" id="{B4F75AE3-A3AC-DE4C-98FE-EC9DC3BF8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28393"/>
            <a:ext cx="6155707" cy="3601213"/>
          </a:xfrm>
          <a:prstGeom prst="rect">
            <a:avLst/>
          </a:prstGeom>
          <a:gradFill flip="none" rotWithShape="1">
            <a:gsLst>
              <a:gs pos="31000">
                <a:schemeClr val="bg1">
                  <a:alpha val="80000"/>
                </a:schemeClr>
              </a:gs>
              <a:gs pos="0">
                <a:schemeClr val="bg1"/>
              </a:gs>
              <a:gs pos="100000">
                <a:schemeClr val="bg1">
                  <a:alpha val="34000"/>
                </a:schemeClr>
              </a:gs>
            </a:gsLst>
            <a:path path="circle">
              <a:fillToRect r="100000" b="100000"/>
            </a:path>
            <a:tileRect l="-100000" t="-100000"/>
          </a:gradFill>
          <a:ln w="12700">
            <a:miter lim="400000"/>
          </a:ln>
        </p:spPr>
        <p:txBody>
          <a:bodyPr lIns="50800" tIns="50800" rIns="50800" bIns="50800" anchor="ctr"/>
          <a:lstStyle/>
          <a:p>
            <a:pPr algn="ctr"/>
            <a:endParaRPr sz="2600" cap="all" dirty="0">
              <a:solidFill>
                <a:srgbClr val="FFFFFF"/>
              </a:solidFill>
              <a:sym typeface="Avenir Next"/>
            </a:endParaRPr>
          </a:p>
        </p:txBody>
      </p:sp>
      <p:sp>
        <p:nvSpPr>
          <p:cNvPr id="2" name="Title 1">
            <a:extLst>
              <a:ext uri="{FF2B5EF4-FFF2-40B4-BE49-F238E27FC236}">
                <a16:creationId xmlns:a16="http://schemas.microsoft.com/office/drawing/2014/main" id="{30CA5A64-5FE5-E159-E2C7-999C485F47DB}"/>
              </a:ext>
            </a:extLst>
          </p:cNvPr>
          <p:cNvSpPr>
            <a:spLocks noGrp="1"/>
          </p:cNvSpPr>
          <p:nvPr>
            <p:ph type="title"/>
          </p:nvPr>
        </p:nvSpPr>
        <p:spPr>
          <a:xfrm>
            <a:off x="565150" y="2035840"/>
            <a:ext cx="5022050" cy="1718589"/>
          </a:xfrm>
        </p:spPr>
        <p:txBody>
          <a:bodyPr vert="horz" lIns="91440" tIns="45720" rIns="91440" bIns="45720" rtlCol="0" anchor="t">
            <a:normAutofit/>
          </a:bodyPr>
          <a:lstStyle/>
          <a:p>
            <a:pPr>
              <a:lnSpc>
                <a:spcPct val="90000"/>
              </a:lnSpc>
            </a:pPr>
            <a:r>
              <a:rPr lang="en-US" sz="5400" dirty="0">
                <a:latin typeface="Helvetica" pitchFamily="2" charset="0"/>
              </a:rPr>
              <a:t>Examples for reading</a:t>
            </a:r>
          </a:p>
        </p:txBody>
      </p:sp>
      <p:grpSp>
        <p:nvGrpSpPr>
          <p:cNvPr id="79" name="Group 40">
            <a:extLst>
              <a:ext uri="{FF2B5EF4-FFF2-40B4-BE49-F238E27FC236}">
                <a16:creationId xmlns:a16="http://schemas.microsoft.com/office/drawing/2014/main" id="{44406D7A-DB1A-D940-8AD1-93FAF9DD71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1746" y="0"/>
            <a:ext cx="1900254" cy="6858000"/>
            <a:chOff x="10291746" y="0"/>
            <a:chExt cx="1900254" cy="6858000"/>
          </a:xfrm>
        </p:grpSpPr>
        <p:sp>
          <p:nvSpPr>
            <p:cNvPr id="80" name="Freeform 40">
              <a:extLst>
                <a:ext uri="{FF2B5EF4-FFF2-40B4-BE49-F238E27FC236}">
                  <a16:creationId xmlns:a16="http://schemas.microsoft.com/office/drawing/2014/main" id="{D0F85DF7-431B-BE45-B932-0E22FC3F8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829" y="809310"/>
              <a:ext cx="536171" cy="1124839"/>
            </a:xfrm>
            <a:custGeom>
              <a:avLst/>
              <a:gdLst>
                <a:gd name="connsiteX0" fmla="*/ 536171 w 536171"/>
                <a:gd name="connsiteY0" fmla="*/ 0 h 1124839"/>
                <a:gd name="connsiteX1" fmla="*/ 536171 w 536171"/>
                <a:gd name="connsiteY1" fmla="*/ 1124839 h 1124839"/>
                <a:gd name="connsiteX2" fmla="*/ 451423 w 536171"/>
                <a:gd name="connsiteY2" fmla="*/ 1116295 h 1124839"/>
                <a:gd name="connsiteX3" fmla="*/ 0 w 536171"/>
                <a:gd name="connsiteY3" fmla="*/ 562419 h 1124839"/>
                <a:gd name="connsiteX4" fmla="*/ 451423 w 536171"/>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1" h="1124839">
                  <a:moveTo>
                    <a:pt x="536171" y="0"/>
                  </a:moveTo>
                  <a:lnTo>
                    <a:pt x="536171"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41">
              <a:extLst>
                <a:ext uri="{FF2B5EF4-FFF2-40B4-BE49-F238E27FC236}">
                  <a16:creationId xmlns:a16="http://schemas.microsoft.com/office/drawing/2014/main" id="{BEA0AA89-2965-2A44-B84E-51C748B2D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8"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42">
              <a:extLst>
                <a:ext uri="{FF2B5EF4-FFF2-40B4-BE49-F238E27FC236}">
                  <a16:creationId xmlns:a16="http://schemas.microsoft.com/office/drawing/2014/main" id="{7EC47259-887A-FD48-989C-42BC5A3C98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0"/>
              <a:ext cx="535422" cy="562344"/>
            </a:xfrm>
            <a:custGeom>
              <a:avLst/>
              <a:gdLst>
                <a:gd name="connsiteX0" fmla="*/ 0 w 535422"/>
                <a:gd name="connsiteY0" fmla="*/ 0 h 562344"/>
                <a:gd name="connsiteX1" fmla="*/ 25421 w 535422"/>
                <a:gd name="connsiteY1" fmla="*/ 0 h 562344"/>
                <a:gd name="connsiteX2" fmla="*/ 36370 w 535422"/>
                <a:gd name="connsiteY2" fmla="*/ 108609 h 562344"/>
                <a:gd name="connsiteX3" fmla="*/ 469781 w 535422"/>
                <a:gd name="connsiteY3" fmla="*/ 531316 h 562344"/>
                <a:gd name="connsiteX4" fmla="*/ 535422 w 535422"/>
                <a:gd name="connsiteY4" fmla="*/ 537108 h 562344"/>
                <a:gd name="connsiteX5" fmla="*/ 535422 w 535422"/>
                <a:gd name="connsiteY5" fmla="*/ 562344 h 562344"/>
                <a:gd name="connsiteX6" fmla="*/ 451424 w 535422"/>
                <a:gd name="connsiteY6" fmla="*/ 553876 h 562344"/>
                <a:gd name="connsiteX7" fmla="*/ 0 w 535422"/>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2" h="562344">
                  <a:moveTo>
                    <a:pt x="0" y="0"/>
                  </a:moveTo>
                  <a:lnTo>
                    <a:pt x="25421" y="0"/>
                  </a:lnTo>
                  <a:lnTo>
                    <a:pt x="36370" y="108609"/>
                  </a:lnTo>
                  <a:cubicBezTo>
                    <a:pt x="80425" y="323904"/>
                    <a:pt x="252614" y="492525"/>
                    <a:pt x="469781" y="531316"/>
                  </a:cubicBezTo>
                  <a:lnTo>
                    <a:pt x="535422" y="537108"/>
                  </a:lnTo>
                  <a:lnTo>
                    <a:pt x="535422" y="562344"/>
                  </a:lnTo>
                  <a:lnTo>
                    <a:pt x="451424" y="553876"/>
                  </a:lnTo>
                  <a:cubicBezTo>
                    <a:pt x="193797" y="501158"/>
                    <a:pt x="0" y="27321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43">
              <a:extLst>
                <a:ext uri="{FF2B5EF4-FFF2-40B4-BE49-F238E27FC236}">
                  <a16:creationId xmlns:a16="http://schemas.microsoft.com/office/drawing/2014/main" id="{16E261C3-18BE-934F-8A2B-59BE70AE2F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2181112"/>
              <a:ext cx="535422" cy="1124687"/>
            </a:xfrm>
            <a:custGeom>
              <a:avLst/>
              <a:gdLst>
                <a:gd name="connsiteX0" fmla="*/ 535422 w 535422"/>
                <a:gd name="connsiteY0" fmla="*/ 0 h 1124687"/>
                <a:gd name="connsiteX1" fmla="*/ 535422 w 535422"/>
                <a:gd name="connsiteY1" fmla="*/ 25186 h 1124687"/>
                <a:gd name="connsiteX2" fmla="*/ 456541 w 535422"/>
                <a:gd name="connsiteY2" fmla="*/ 33138 h 1124687"/>
                <a:gd name="connsiteX3" fmla="*/ 25399 w 535422"/>
                <a:gd name="connsiteY3" fmla="*/ 562130 h 1124687"/>
                <a:gd name="connsiteX4" fmla="*/ 456541 w 535422"/>
                <a:gd name="connsiteY4" fmla="*/ 1091123 h 1124687"/>
                <a:gd name="connsiteX5" fmla="*/ 535422 w 535422"/>
                <a:gd name="connsiteY5" fmla="*/ 1099075 h 1124687"/>
                <a:gd name="connsiteX6" fmla="*/ 535422 w 535422"/>
                <a:gd name="connsiteY6" fmla="*/ 1124687 h 1124687"/>
                <a:gd name="connsiteX7" fmla="*/ 451423 w 535422"/>
                <a:gd name="connsiteY7" fmla="*/ 1116219 h 1124687"/>
                <a:gd name="connsiteX8" fmla="*/ 0 w 535422"/>
                <a:gd name="connsiteY8" fmla="*/ 562343 h 1124687"/>
                <a:gd name="connsiteX9" fmla="*/ 451423 w 535422"/>
                <a:gd name="connsiteY9" fmla="*/ 8468 h 11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7">
                  <a:moveTo>
                    <a:pt x="535422" y="0"/>
                  </a:moveTo>
                  <a:lnTo>
                    <a:pt x="535422" y="25186"/>
                  </a:lnTo>
                  <a:lnTo>
                    <a:pt x="456541" y="33138"/>
                  </a:lnTo>
                  <a:cubicBezTo>
                    <a:pt x="210489" y="83487"/>
                    <a:pt x="25399" y="301194"/>
                    <a:pt x="25399" y="562130"/>
                  </a:cubicBezTo>
                  <a:cubicBezTo>
                    <a:pt x="25399" y="823067"/>
                    <a:pt x="210489" y="1040774"/>
                    <a:pt x="456541" y="1091123"/>
                  </a:cubicBezTo>
                  <a:lnTo>
                    <a:pt x="535422" y="1099075"/>
                  </a:lnTo>
                  <a:lnTo>
                    <a:pt x="535422" y="1124687"/>
                  </a:lnTo>
                  <a:lnTo>
                    <a:pt x="451423" y="1116219"/>
                  </a:lnTo>
                  <a:cubicBezTo>
                    <a:pt x="193797" y="1063501"/>
                    <a:pt x="0" y="835554"/>
                    <a:pt x="0" y="562343"/>
                  </a:cubicBezTo>
                  <a:cubicBezTo>
                    <a:pt x="0" y="289132"/>
                    <a:pt x="193797" y="61185"/>
                    <a:pt x="451423" y="84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Freeform 44">
              <a:extLst>
                <a:ext uri="{FF2B5EF4-FFF2-40B4-BE49-F238E27FC236}">
                  <a16:creationId xmlns:a16="http://schemas.microsoft.com/office/drawing/2014/main" id="{35A2267B-0862-A24E-87D2-6CE5187CF9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6"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 name="Freeform 45">
              <a:extLst>
                <a:ext uri="{FF2B5EF4-FFF2-40B4-BE49-F238E27FC236}">
                  <a16:creationId xmlns:a16="http://schemas.microsoft.com/office/drawing/2014/main" id="{A404A0DE-A076-8C4E-B8D4-EBC9453377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3552837"/>
              <a:ext cx="535422" cy="1124688"/>
            </a:xfrm>
            <a:custGeom>
              <a:avLst/>
              <a:gdLst>
                <a:gd name="connsiteX0" fmla="*/ 535422 w 535422"/>
                <a:gd name="connsiteY0" fmla="*/ 0 h 1124688"/>
                <a:gd name="connsiteX1" fmla="*/ 535422 w 535422"/>
                <a:gd name="connsiteY1" fmla="*/ 25186 h 1124688"/>
                <a:gd name="connsiteX2" fmla="*/ 456541 w 535422"/>
                <a:gd name="connsiteY2" fmla="*/ 33138 h 1124688"/>
                <a:gd name="connsiteX3" fmla="*/ 25399 w 535422"/>
                <a:gd name="connsiteY3" fmla="*/ 562131 h 1124688"/>
                <a:gd name="connsiteX4" fmla="*/ 456541 w 535422"/>
                <a:gd name="connsiteY4" fmla="*/ 1091124 h 1124688"/>
                <a:gd name="connsiteX5" fmla="*/ 535422 w 535422"/>
                <a:gd name="connsiteY5" fmla="*/ 1099076 h 1124688"/>
                <a:gd name="connsiteX6" fmla="*/ 535422 w 535422"/>
                <a:gd name="connsiteY6" fmla="*/ 1124688 h 1124688"/>
                <a:gd name="connsiteX7" fmla="*/ 451423 w 535422"/>
                <a:gd name="connsiteY7" fmla="*/ 1116220 h 1124688"/>
                <a:gd name="connsiteX8" fmla="*/ 0 w 535422"/>
                <a:gd name="connsiteY8" fmla="*/ 562344 h 1124688"/>
                <a:gd name="connsiteX9" fmla="*/ 451423 w 535422"/>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8">
                  <a:moveTo>
                    <a:pt x="535422" y="0"/>
                  </a:moveTo>
                  <a:lnTo>
                    <a:pt x="535422" y="25186"/>
                  </a:lnTo>
                  <a:lnTo>
                    <a:pt x="456541" y="33138"/>
                  </a:lnTo>
                  <a:cubicBezTo>
                    <a:pt x="210489" y="83488"/>
                    <a:pt x="25399" y="301195"/>
                    <a:pt x="25399" y="562131"/>
                  </a:cubicBezTo>
                  <a:cubicBezTo>
                    <a:pt x="25399" y="823068"/>
                    <a:pt x="210489" y="1040775"/>
                    <a:pt x="456541" y="1091124"/>
                  </a:cubicBezTo>
                  <a:lnTo>
                    <a:pt x="535422" y="1099076"/>
                  </a:lnTo>
                  <a:lnTo>
                    <a:pt x="535422" y="1124688"/>
                  </a:lnTo>
                  <a:lnTo>
                    <a:pt x="451423" y="1116220"/>
                  </a:lnTo>
                  <a:cubicBezTo>
                    <a:pt x="193797" y="1063502"/>
                    <a:pt x="0" y="835555"/>
                    <a:pt x="0" y="562344"/>
                  </a:cubicBezTo>
                  <a:cubicBezTo>
                    <a:pt x="0" y="289133"/>
                    <a:pt x="193797" y="61186"/>
                    <a:pt x="451423" y="84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6" name="Freeform 53">
              <a:extLst>
                <a:ext uri="{FF2B5EF4-FFF2-40B4-BE49-F238E27FC236}">
                  <a16:creationId xmlns:a16="http://schemas.microsoft.com/office/drawing/2014/main" id="{9EED6D73-C275-3347-BB66-C839642572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642" y="6295916"/>
              <a:ext cx="535358" cy="562084"/>
            </a:xfrm>
            <a:custGeom>
              <a:avLst/>
              <a:gdLst>
                <a:gd name="connsiteX0" fmla="*/ 535358 w 535358"/>
                <a:gd name="connsiteY0" fmla="*/ 0 h 562084"/>
                <a:gd name="connsiteX1" fmla="*/ 535358 w 535358"/>
                <a:gd name="connsiteY1" fmla="*/ 25186 h 562084"/>
                <a:gd name="connsiteX2" fmla="*/ 469717 w 535358"/>
                <a:gd name="connsiteY2" fmla="*/ 30978 h 562084"/>
                <a:gd name="connsiteX3" fmla="*/ 36306 w 535358"/>
                <a:gd name="connsiteY3" fmla="*/ 453686 h 562084"/>
                <a:gd name="connsiteX4" fmla="*/ 25378 w 535358"/>
                <a:gd name="connsiteY4" fmla="*/ 562084 h 562084"/>
                <a:gd name="connsiteX5" fmla="*/ 0 w 535358"/>
                <a:gd name="connsiteY5" fmla="*/ 562084 h 562084"/>
                <a:gd name="connsiteX6" fmla="*/ 11423 w 535358"/>
                <a:gd name="connsiteY6" fmla="*/ 448780 h 562084"/>
                <a:gd name="connsiteX7" fmla="*/ 465221 w 535358"/>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58" h="562084">
                  <a:moveTo>
                    <a:pt x="535358" y="0"/>
                  </a:moveTo>
                  <a:lnTo>
                    <a:pt x="535358" y="25186"/>
                  </a:lnTo>
                  <a:lnTo>
                    <a:pt x="469717" y="30978"/>
                  </a:lnTo>
                  <a:cubicBezTo>
                    <a:pt x="252550" y="69769"/>
                    <a:pt x="80361" y="238391"/>
                    <a:pt x="36306" y="453686"/>
                  </a:cubicBezTo>
                  <a:lnTo>
                    <a:pt x="25378" y="562084"/>
                  </a:lnTo>
                  <a:lnTo>
                    <a:pt x="0" y="562084"/>
                  </a:lnTo>
                  <a:lnTo>
                    <a:pt x="11423" y="448780"/>
                  </a:lnTo>
                  <a:cubicBezTo>
                    <a:pt x="57551" y="223357"/>
                    <a:pt x="237840" y="46805"/>
                    <a:pt x="465221" y="618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640634518"/>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C7F2E4D6-EF46-1C43-8F3E-3620C3C83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0">
            <a:extLst>
              <a:ext uri="{FF2B5EF4-FFF2-40B4-BE49-F238E27FC236}">
                <a16:creationId xmlns:a16="http://schemas.microsoft.com/office/drawing/2014/main" id="{BF3CF3DF-4809-5B42-9F22-9813913792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413356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5" name="Content Placeholder 2">
            <a:extLst>
              <a:ext uri="{FF2B5EF4-FFF2-40B4-BE49-F238E27FC236}">
                <a16:creationId xmlns:a16="http://schemas.microsoft.com/office/drawing/2014/main" id="{B1FC8332-D9AC-47A3-968B-30D211FA1A78}"/>
              </a:ext>
            </a:extLst>
          </p:cNvPr>
          <p:cNvGraphicFramePr>
            <a:graphicFrameLocks noGrp="1"/>
          </p:cNvGraphicFramePr>
          <p:nvPr>
            <p:ph idx="1"/>
            <p:extLst>
              <p:ext uri="{D42A27DB-BD31-4B8C-83A1-F6EECF244321}">
                <p14:modId xmlns:p14="http://schemas.microsoft.com/office/powerpoint/2010/main" val="2704654730"/>
              </p:ext>
            </p:extLst>
          </p:nvPr>
        </p:nvGraphicFramePr>
        <p:xfrm>
          <a:off x="5316278" y="328616"/>
          <a:ext cx="6104761" cy="6300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5">
            <a:extLst>
              <a:ext uri="{FF2B5EF4-FFF2-40B4-BE49-F238E27FC236}">
                <a16:creationId xmlns:a16="http://schemas.microsoft.com/office/drawing/2014/main" id="{B7EE63D9-49F8-9A65-C8DC-4C4B730AA9F4}"/>
              </a:ext>
            </a:extLst>
          </p:cNvPr>
          <p:cNvSpPr>
            <a:spLocks noGrp="1"/>
          </p:cNvSpPr>
          <p:nvPr>
            <p:ph type="title"/>
          </p:nvPr>
        </p:nvSpPr>
        <p:spPr/>
        <p:txBody>
          <a:bodyPr/>
          <a:lstStyle/>
          <a:p>
            <a:endParaRPr lang="en-US"/>
          </a:p>
        </p:txBody>
      </p:sp>
      <p:sp>
        <p:nvSpPr>
          <p:cNvPr id="7" name="Folded Corner 6">
            <a:extLst>
              <a:ext uri="{FF2B5EF4-FFF2-40B4-BE49-F238E27FC236}">
                <a16:creationId xmlns:a16="http://schemas.microsoft.com/office/drawing/2014/main" id="{D3B147CF-87EE-3F74-4CB7-ECA99C4367EA}"/>
              </a:ext>
            </a:extLst>
          </p:cNvPr>
          <p:cNvSpPr/>
          <p:nvPr/>
        </p:nvSpPr>
        <p:spPr>
          <a:xfrm>
            <a:off x="871538" y="1385890"/>
            <a:ext cx="3361529" cy="4029073"/>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i="0" u="none" strike="noStrike" dirty="0">
                <a:solidFill>
                  <a:schemeClr val="tx1"/>
                </a:solidFill>
                <a:effectLst/>
                <a:latin typeface="Garamond" panose="02020404030301010803" pitchFamily="18" charset="0"/>
              </a:rPr>
              <a:t>For example:</a:t>
            </a:r>
            <a:br>
              <a:rPr lang="en-US" sz="1800" b="0" dirty="0">
                <a:solidFill>
                  <a:schemeClr val="tx1"/>
                </a:solidFill>
                <a:effectLst/>
                <a:latin typeface="Garamond" panose="02020404030301010803" pitchFamily="18" charset="0"/>
              </a:rPr>
            </a:br>
            <a:r>
              <a:rPr lang="en-US" sz="1800" b="0" i="0" u="none" strike="noStrike" dirty="0">
                <a:solidFill>
                  <a:schemeClr val="tx1"/>
                </a:solidFill>
                <a:effectLst/>
                <a:latin typeface="Garamond" panose="02020404030301010803" pitchFamily="18" charset="0"/>
              </a:rPr>
              <a:t>Student: "What does the word 'prolific' mean in this sentence? 'He was a prolific writer'."</a:t>
            </a:r>
            <a:br>
              <a:rPr lang="en-US" sz="1800" b="0" dirty="0">
                <a:solidFill>
                  <a:schemeClr val="tx1"/>
                </a:solidFill>
                <a:effectLst/>
                <a:latin typeface="Garamond" panose="02020404030301010803" pitchFamily="18" charset="0"/>
              </a:rPr>
            </a:br>
            <a:r>
              <a:rPr lang="en-US" sz="1800" b="0" i="0" u="none" strike="noStrike" dirty="0" err="1">
                <a:solidFill>
                  <a:schemeClr val="tx1"/>
                </a:solidFill>
                <a:effectLst/>
                <a:latin typeface="Garamond" panose="02020404030301010803" pitchFamily="18" charset="0"/>
              </a:rPr>
              <a:t>ChatGPT</a:t>
            </a:r>
            <a:r>
              <a:rPr lang="en-US" sz="1800" b="0" i="0" u="none" strike="noStrike" dirty="0">
                <a:solidFill>
                  <a:schemeClr val="tx1"/>
                </a:solidFill>
                <a:effectLst/>
                <a:latin typeface="Garamond" panose="02020404030301010803" pitchFamily="18" charset="0"/>
              </a:rPr>
              <a:t>: "The word 'prolific' in this sentence means 'producing a large amount of work' or 'having many accomplishments’”</a:t>
            </a:r>
            <a:br>
              <a:rPr lang="en-US" sz="1800" b="0" dirty="0">
                <a:solidFill>
                  <a:schemeClr val="tx1"/>
                </a:solidFill>
                <a:effectLst/>
                <a:latin typeface="Garamond" panose="02020404030301010803" pitchFamily="18" charset="0"/>
              </a:rPr>
            </a:br>
            <a:br>
              <a:rPr lang="en-US" sz="1800" b="0" dirty="0">
                <a:solidFill>
                  <a:schemeClr val="tx1"/>
                </a:solidFill>
                <a:effectLst/>
                <a:latin typeface="Garamond" panose="02020404030301010803" pitchFamily="18" charset="0"/>
              </a:rPr>
            </a:br>
            <a:br>
              <a:rPr lang="en-US" sz="1800" b="0" dirty="0">
                <a:solidFill>
                  <a:schemeClr val="tx1"/>
                </a:solidFill>
                <a:effectLst/>
                <a:latin typeface="Garamond" panose="02020404030301010803" pitchFamily="18" charset="0"/>
              </a:rPr>
            </a:br>
            <a:r>
              <a:rPr lang="en-US" sz="1800" b="0" i="0" u="none" strike="noStrike" dirty="0">
                <a:solidFill>
                  <a:schemeClr val="tx1"/>
                </a:solidFill>
                <a:effectLst/>
                <a:latin typeface="Garamond" panose="02020404030301010803" pitchFamily="18" charset="0"/>
              </a:rPr>
              <a:t>This can help improve their r</a:t>
            </a:r>
            <a:r>
              <a:rPr lang="en-US" sz="1800" b="0" i="0" u="sng" strike="noStrike" dirty="0">
                <a:solidFill>
                  <a:schemeClr val="tx1"/>
                </a:solidFill>
                <a:effectLst/>
                <a:latin typeface="Garamond" panose="02020404030301010803" pitchFamily="18" charset="0"/>
              </a:rPr>
              <a:t>eading comprehension</a:t>
            </a:r>
            <a:r>
              <a:rPr lang="en-US" sz="1800" b="0" i="0" u="none" strike="noStrike" dirty="0">
                <a:solidFill>
                  <a:schemeClr val="tx1"/>
                </a:solidFill>
                <a:effectLst/>
                <a:latin typeface="Garamond" panose="02020404030301010803" pitchFamily="18" charset="0"/>
              </a:rPr>
              <a:t> and their vocabulary.</a:t>
            </a:r>
            <a:endParaRPr lang="en-US" dirty="0"/>
          </a:p>
        </p:txBody>
      </p:sp>
    </p:spTree>
    <p:extLst>
      <p:ext uri="{BB962C8B-B14F-4D97-AF65-F5344CB8AC3E}">
        <p14:creationId xmlns:p14="http://schemas.microsoft.com/office/powerpoint/2010/main" val="299376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06D8A6-3556-1E1F-EE63-CD85D43440C7}"/>
              </a:ext>
            </a:extLst>
          </p:cNvPr>
          <p:cNvSpPr>
            <a:spLocks noGrp="1"/>
          </p:cNvSpPr>
          <p:nvPr>
            <p:ph type="title"/>
          </p:nvPr>
        </p:nvSpPr>
        <p:spPr>
          <a:xfrm>
            <a:off x="565150" y="770890"/>
            <a:ext cx="5066001" cy="1268984"/>
          </a:xfrm>
        </p:spPr>
        <p:txBody>
          <a:bodyPr>
            <a:normAutofit/>
          </a:bodyPr>
          <a:lstStyle/>
          <a:p>
            <a:endParaRPr lang="en-US"/>
          </a:p>
        </p:txBody>
      </p:sp>
      <p:sp>
        <p:nvSpPr>
          <p:cNvPr id="3" name="Content Placeholder 2">
            <a:extLst>
              <a:ext uri="{FF2B5EF4-FFF2-40B4-BE49-F238E27FC236}">
                <a16:creationId xmlns:a16="http://schemas.microsoft.com/office/drawing/2014/main" id="{0E0CA8AE-40F3-4429-F813-771E45489B6E}"/>
              </a:ext>
            </a:extLst>
          </p:cNvPr>
          <p:cNvSpPr>
            <a:spLocks noGrp="1"/>
          </p:cNvSpPr>
          <p:nvPr>
            <p:ph idx="1"/>
          </p:nvPr>
        </p:nvSpPr>
        <p:spPr>
          <a:xfrm>
            <a:off x="565150" y="2160016"/>
            <a:ext cx="5066001" cy="3601212"/>
          </a:xfrm>
        </p:spPr>
        <p:txBody>
          <a:bodyPr>
            <a:normAutofit/>
          </a:bodyPr>
          <a:lstStyle/>
          <a:p>
            <a:r>
              <a:rPr lang="en-US" dirty="0" err="1">
                <a:effectLst/>
                <a:latin typeface="Garamond" panose="02020404030301010803" pitchFamily="18" charset="0"/>
                <a:ea typeface="Calibri" panose="020F0502020204030204" pitchFamily="34" charset="0"/>
                <a:cs typeface="Arial" panose="020B0604020202020204" pitchFamily="34" charset="0"/>
              </a:rPr>
              <a:t>ChatGPT</a:t>
            </a:r>
            <a:r>
              <a:rPr lang="en-US" dirty="0">
                <a:effectLst/>
                <a:latin typeface="Garamond" panose="02020404030301010803" pitchFamily="18" charset="0"/>
                <a:ea typeface="Calibri" panose="020F0502020204030204" pitchFamily="34" charset="0"/>
                <a:cs typeface="Arial" panose="020B0604020202020204" pitchFamily="34" charset="0"/>
              </a:rPr>
              <a:t> can be used to improve reading comprehension by having students read passages and then </a:t>
            </a:r>
            <a:r>
              <a:rPr lang="en-US" u="sng" dirty="0">
                <a:effectLst/>
                <a:latin typeface="Garamond" panose="02020404030301010803" pitchFamily="18" charset="0"/>
                <a:ea typeface="Calibri" panose="020F0502020204030204" pitchFamily="34" charset="0"/>
                <a:cs typeface="Arial" panose="020B0604020202020204" pitchFamily="34" charset="0"/>
              </a:rPr>
              <a:t>answering questions about the text</a:t>
            </a:r>
            <a:r>
              <a:rPr lang="en-US" dirty="0">
                <a:effectLst/>
                <a:latin typeface="Garamond" panose="02020404030301010803" pitchFamily="18" charset="0"/>
                <a:ea typeface="Calibri" panose="020F0502020204030204" pitchFamily="34" charset="0"/>
                <a:cs typeface="Arial" panose="020B0604020202020204" pitchFamily="34" charset="0"/>
              </a:rPr>
              <a:t>. The model can also help students to learn new words and understand the meaning of complex sentences.</a:t>
            </a:r>
            <a:r>
              <a:rPr lang="en-US" dirty="0">
                <a:effectLst/>
              </a:rPr>
              <a:t> </a:t>
            </a:r>
            <a:endParaRPr lang="en-US" dirty="0"/>
          </a:p>
        </p:txBody>
      </p:sp>
      <p:cxnSp>
        <p:nvCxnSpPr>
          <p:cNvPr id="10" name="Straight Connector 9">
            <a:extLst>
              <a:ext uri="{FF2B5EF4-FFF2-40B4-BE49-F238E27FC236}">
                <a16:creationId xmlns:a16="http://schemas.microsoft.com/office/drawing/2014/main" id="{EEA70831-9A8D-3B4D-8EA5-EE32F93E94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A6B8E30F-B99D-4646-9EF5-E882312911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1388" y="0"/>
            <a:ext cx="5990612" cy="6858001"/>
            <a:chOff x="6201388" y="0"/>
            <a:chExt cx="5990612" cy="6858001"/>
          </a:xfrm>
        </p:grpSpPr>
        <p:sp>
          <p:nvSpPr>
            <p:cNvPr id="13" name="Oval 12">
              <a:extLst>
                <a:ext uri="{FF2B5EF4-FFF2-40B4-BE49-F238E27FC236}">
                  <a16:creationId xmlns:a16="http://schemas.microsoft.com/office/drawing/2014/main" id="{A1C049F8-6165-664F-BADB-1D3E160D8B60}"/>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35">
              <a:extLst>
                <a:ext uri="{FF2B5EF4-FFF2-40B4-BE49-F238E27FC236}">
                  <a16:creationId xmlns:a16="http://schemas.microsoft.com/office/drawing/2014/main" id="{2E4AA6C4-5F76-644E-AC9E-49DAAAE1A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36">
              <a:extLst>
                <a:ext uri="{FF2B5EF4-FFF2-40B4-BE49-F238E27FC236}">
                  <a16:creationId xmlns:a16="http://schemas.microsoft.com/office/drawing/2014/main" id="{D0F1BCD1-5174-9442-BC14-098FC8F28B12}"/>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Oval 15">
              <a:extLst>
                <a:ext uri="{FF2B5EF4-FFF2-40B4-BE49-F238E27FC236}">
                  <a16:creationId xmlns:a16="http://schemas.microsoft.com/office/drawing/2014/main" id="{7C38B8C2-7FF9-B545-9383-9D2F10BD0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3FAB827-9785-0646-88AC-6BAB2FF0FC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5964466-BB35-554E-96AB-6C03B2912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65">
              <a:extLst>
                <a:ext uri="{FF2B5EF4-FFF2-40B4-BE49-F238E27FC236}">
                  <a16:creationId xmlns:a16="http://schemas.microsoft.com/office/drawing/2014/main" id="{581755C1-0C03-D548-A87C-5D91A00D8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66">
              <a:extLst>
                <a:ext uri="{FF2B5EF4-FFF2-40B4-BE49-F238E27FC236}">
                  <a16:creationId xmlns:a16="http://schemas.microsoft.com/office/drawing/2014/main" id="{9CE6EA07-B7C1-7E40-B170-85C1AE7CD13C}"/>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val 20">
              <a:extLst>
                <a:ext uri="{FF2B5EF4-FFF2-40B4-BE49-F238E27FC236}">
                  <a16:creationId xmlns:a16="http://schemas.microsoft.com/office/drawing/2014/main" id="{482C64DB-7165-BA4D-B240-B831F7326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185AC8F-33E2-6F45-BB99-45AB0771E2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FE600A1-9FA9-7D44-B151-6D85236CA5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B8B046A-AEB0-9A43-97BF-9D01EFB101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71">
              <a:extLst>
                <a:ext uri="{FF2B5EF4-FFF2-40B4-BE49-F238E27FC236}">
                  <a16:creationId xmlns:a16="http://schemas.microsoft.com/office/drawing/2014/main" id="{793800D8-E4A7-D744-AA8A-394F66211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72">
              <a:extLst>
                <a:ext uri="{FF2B5EF4-FFF2-40B4-BE49-F238E27FC236}">
                  <a16:creationId xmlns:a16="http://schemas.microsoft.com/office/drawing/2014/main" id="{8FAF8097-8120-3F48-B883-BACD6450D13B}"/>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Oval 26">
              <a:extLst>
                <a:ext uri="{FF2B5EF4-FFF2-40B4-BE49-F238E27FC236}">
                  <a16:creationId xmlns:a16="http://schemas.microsoft.com/office/drawing/2014/main" id="{E2640769-9D0C-714C-B41F-F0AF3CB08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AC7D7C4-C7E0-BE49-B797-AB72BC541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127D504-2340-9144-A0C0-BC4BBEA09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76">
              <a:extLst>
                <a:ext uri="{FF2B5EF4-FFF2-40B4-BE49-F238E27FC236}">
                  <a16:creationId xmlns:a16="http://schemas.microsoft.com/office/drawing/2014/main" id="{8266C3BD-4E61-0646-9AA7-5CB786EC27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77">
              <a:extLst>
                <a:ext uri="{FF2B5EF4-FFF2-40B4-BE49-F238E27FC236}">
                  <a16:creationId xmlns:a16="http://schemas.microsoft.com/office/drawing/2014/main" id="{8AEAEE9B-E0B2-D14E-87FD-388F8C496A74}"/>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78">
              <a:extLst>
                <a:ext uri="{FF2B5EF4-FFF2-40B4-BE49-F238E27FC236}">
                  <a16:creationId xmlns:a16="http://schemas.microsoft.com/office/drawing/2014/main" id="{1E54CFED-A4D5-7C47-AB58-4F813D231C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79">
              <a:extLst>
                <a:ext uri="{FF2B5EF4-FFF2-40B4-BE49-F238E27FC236}">
                  <a16:creationId xmlns:a16="http://schemas.microsoft.com/office/drawing/2014/main" id="{FF46DF3B-97DE-804E-9D8F-E9A00C5953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80">
              <a:extLst>
                <a:ext uri="{FF2B5EF4-FFF2-40B4-BE49-F238E27FC236}">
                  <a16:creationId xmlns:a16="http://schemas.microsoft.com/office/drawing/2014/main" id="{44486747-B3FE-184E-912A-43A38A3AC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81">
              <a:extLst>
                <a:ext uri="{FF2B5EF4-FFF2-40B4-BE49-F238E27FC236}">
                  <a16:creationId xmlns:a16="http://schemas.microsoft.com/office/drawing/2014/main" id="{CB033255-FCDE-3345-AD92-D9BC51A26B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82">
              <a:extLst>
                <a:ext uri="{FF2B5EF4-FFF2-40B4-BE49-F238E27FC236}">
                  <a16:creationId xmlns:a16="http://schemas.microsoft.com/office/drawing/2014/main" id="{97033299-E214-9A47-95E6-703624E27C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0484016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767AE-EA1F-4774-83C7-FC2A51DC266D}"/>
              </a:ext>
            </a:extLst>
          </p:cNvPr>
          <p:cNvSpPr>
            <a:spLocks noGrp="1"/>
          </p:cNvSpPr>
          <p:nvPr>
            <p:ph type="title"/>
          </p:nvPr>
        </p:nvSpPr>
        <p:spPr/>
        <p:txBody>
          <a:bodyPr anchor="ctr">
            <a:normAutofit/>
          </a:bodyPr>
          <a:lstStyle/>
          <a:p>
            <a:r>
              <a:rPr lang="de-DE" dirty="0"/>
              <a:t>Wir hören Musik!</a:t>
            </a:r>
            <a:endParaRPr lang="en-US" dirty="0"/>
          </a:p>
        </p:txBody>
      </p:sp>
      <p:pic>
        <p:nvPicPr>
          <p:cNvPr id="5" name="Picture 4">
            <a:extLst>
              <a:ext uri="{FF2B5EF4-FFF2-40B4-BE49-F238E27FC236}">
                <a16:creationId xmlns:a16="http://schemas.microsoft.com/office/drawing/2014/main" id="{FFB69286-8288-4AB7-8F3F-4C50923E71C7}"/>
              </a:ext>
            </a:extLst>
          </p:cNvPr>
          <p:cNvPicPr>
            <a:picLocks noChangeAspect="1"/>
          </p:cNvPicPr>
          <p:nvPr/>
        </p:nvPicPr>
        <p:blipFill rotWithShape="1">
          <a:blip r:embed="rId2"/>
          <a:srcRect t="38207"/>
          <a:stretch/>
        </p:blipFill>
        <p:spPr>
          <a:xfrm>
            <a:off x="666427" y="2044486"/>
            <a:ext cx="10972800" cy="4525963"/>
          </a:xfrm>
          <a:prstGeom prst="rect">
            <a:avLst/>
          </a:prstGeom>
          <a:noFill/>
        </p:spPr>
      </p:pic>
    </p:spTree>
    <p:extLst>
      <p:ext uri="{BB962C8B-B14F-4D97-AF65-F5344CB8AC3E}">
        <p14:creationId xmlns:p14="http://schemas.microsoft.com/office/powerpoint/2010/main" val="9885759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ADADC-9B86-448B-97D5-BE18905904E6}"/>
              </a:ext>
            </a:extLst>
          </p:cNvPr>
          <p:cNvSpPr>
            <a:spLocks noGrp="1"/>
          </p:cNvSpPr>
          <p:nvPr>
            <p:ph type="title"/>
          </p:nvPr>
        </p:nvSpPr>
        <p:spPr>
          <a:xfrm>
            <a:off x="263499" y="1917510"/>
            <a:ext cx="3831998" cy="3022980"/>
          </a:xfrm>
        </p:spPr>
        <p:txBody>
          <a:bodyPr anchor="ctr">
            <a:normAutofit/>
          </a:bodyPr>
          <a:lstStyle/>
          <a:p>
            <a:pPr algn="ctr"/>
            <a:r>
              <a:rPr lang="en-US" dirty="0">
                <a:solidFill>
                  <a:schemeClr val="tx1">
                    <a:lumMod val="85000"/>
                    <a:lumOff val="15000"/>
                  </a:schemeClr>
                </a:solidFill>
              </a:rPr>
              <a:t>Pre-listening activities:</a:t>
            </a:r>
            <a:br>
              <a:rPr lang="en-US" dirty="0">
                <a:solidFill>
                  <a:schemeClr val="tx1">
                    <a:lumMod val="85000"/>
                    <a:lumOff val="15000"/>
                  </a:schemeClr>
                </a:solidFill>
              </a:rPr>
            </a:br>
            <a:r>
              <a:rPr lang="en-US" sz="2000" b="1" i="0" dirty="0" err="1">
                <a:effectLst/>
                <a:latin typeface="YouTube Sans"/>
              </a:rPr>
              <a:t>Dilla</a:t>
            </a:r>
            <a:r>
              <a:rPr lang="en-US" sz="2000" b="1" i="0" dirty="0">
                <a:effectLst/>
                <a:latin typeface="YouTube Sans"/>
              </a:rPr>
              <a:t> &amp; </a:t>
            </a:r>
            <a:r>
              <a:rPr lang="en-US" sz="2000" b="1" i="0" dirty="0" err="1">
                <a:effectLst/>
                <a:latin typeface="YouTube Sans"/>
              </a:rPr>
              <a:t>emi</a:t>
            </a:r>
            <a:r>
              <a:rPr lang="en-US" sz="2000" b="1" i="0" dirty="0">
                <a:effectLst/>
                <a:latin typeface="YouTube Sans"/>
              </a:rPr>
              <a:t> x - </a:t>
            </a:r>
            <a:r>
              <a:rPr lang="en-US" sz="2000" b="1" i="0" dirty="0" err="1">
                <a:effectLst/>
                <a:latin typeface="YouTube Sans"/>
              </a:rPr>
              <a:t>Photosynthese</a:t>
            </a:r>
            <a:r>
              <a:rPr lang="en-US" sz="2000" b="1" i="0" dirty="0">
                <a:effectLst/>
                <a:latin typeface="YouTube Sans"/>
              </a:rPr>
              <a:t> </a:t>
            </a:r>
            <a:endParaRPr lang="en-US" dirty="0">
              <a:solidFill>
                <a:schemeClr val="accent2"/>
              </a:solidFill>
            </a:endParaRPr>
          </a:p>
        </p:txBody>
      </p:sp>
      <p:sp>
        <p:nvSpPr>
          <p:cNvPr id="3" name="Content Placeholder 2">
            <a:extLst>
              <a:ext uri="{FF2B5EF4-FFF2-40B4-BE49-F238E27FC236}">
                <a16:creationId xmlns:a16="http://schemas.microsoft.com/office/drawing/2014/main" id="{8183E303-F108-4E5F-9ED7-F8F86AC93816}"/>
              </a:ext>
            </a:extLst>
          </p:cNvPr>
          <p:cNvSpPr>
            <a:spLocks noGrp="1"/>
          </p:cNvSpPr>
          <p:nvPr>
            <p:ph idx="1"/>
          </p:nvPr>
        </p:nvSpPr>
        <p:spPr>
          <a:xfrm>
            <a:off x="4461703" y="1400755"/>
            <a:ext cx="5226426" cy="4293704"/>
          </a:xfrm>
        </p:spPr>
        <p:txBody>
          <a:bodyPr anchor="ctr">
            <a:normAutofit lnSpcReduction="10000"/>
          </a:bodyPr>
          <a:lstStyle/>
          <a:p>
            <a:r>
              <a:rPr lang="en-US" sz="1800" dirty="0">
                <a:latin typeface="Garamond" panose="02020404030301010803" pitchFamily="18" charset="0"/>
                <a:hlinkClick r:id="rId3">
                  <a:extLst>
                    <a:ext uri="{A12FA001-AC4F-418D-AE19-62706E023703}">
                      <ahyp:hlinkClr xmlns:ahyp="http://schemas.microsoft.com/office/drawing/2018/hyperlinkcolor" val="tx"/>
                    </a:ext>
                  </a:extLst>
                </a:hlinkClick>
              </a:rPr>
              <a:t>Analysieren und interpretieren Sie den folgenden Songtext!</a:t>
            </a:r>
          </a:p>
          <a:p>
            <a:endParaRPr lang="en-US" sz="1800" dirty="0">
              <a:solidFill>
                <a:schemeClr val="tx1">
                  <a:lumMod val="85000"/>
                  <a:lumOff val="15000"/>
                </a:schemeClr>
              </a:solidFill>
              <a:latin typeface="Garamond" panose="02020404030301010803" pitchFamily="18" charset="0"/>
            </a:endParaRPr>
          </a:p>
          <a:p>
            <a:pPr>
              <a:buFont typeface="+mj-lt"/>
              <a:buAutoNum type="arabicPeriod"/>
            </a:pPr>
            <a:r>
              <a:rPr lang="en-US" sz="1800" dirty="0">
                <a:solidFill>
                  <a:schemeClr val="tx1">
                    <a:lumMod val="85000"/>
                    <a:lumOff val="15000"/>
                  </a:schemeClr>
                </a:solidFill>
                <a:latin typeface="Garamond" panose="02020404030301010803" pitchFamily="18" charset="0"/>
              </a:rPr>
              <a:t>Was </a:t>
            </a:r>
            <a:r>
              <a:rPr lang="en-US" sz="1800" dirty="0" err="1">
                <a:solidFill>
                  <a:schemeClr val="tx1">
                    <a:lumMod val="85000"/>
                    <a:lumOff val="15000"/>
                  </a:schemeClr>
                </a:solidFill>
                <a:latin typeface="Garamond" panose="02020404030301010803" pitchFamily="18" charset="0"/>
              </a:rPr>
              <a:t>ist</a:t>
            </a:r>
            <a:r>
              <a:rPr lang="en-US" sz="1800" dirty="0">
                <a:solidFill>
                  <a:schemeClr val="tx1">
                    <a:lumMod val="85000"/>
                    <a:lumOff val="15000"/>
                  </a:schemeClr>
                </a:solidFill>
                <a:latin typeface="Garamond" panose="02020404030301010803" pitchFamily="18" charset="0"/>
              </a:rPr>
              <a:t> das </a:t>
            </a:r>
            <a:r>
              <a:rPr lang="en-US" sz="1800" dirty="0" err="1">
                <a:solidFill>
                  <a:schemeClr val="tx1">
                    <a:lumMod val="85000"/>
                    <a:lumOff val="15000"/>
                  </a:schemeClr>
                </a:solidFill>
                <a:latin typeface="Garamond" panose="02020404030301010803" pitchFamily="18" charset="0"/>
              </a:rPr>
              <a:t>Thema</a:t>
            </a:r>
            <a:r>
              <a:rPr lang="en-US" sz="1800" dirty="0">
                <a:solidFill>
                  <a:schemeClr val="tx1">
                    <a:lumMod val="85000"/>
                    <a:lumOff val="15000"/>
                  </a:schemeClr>
                </a:solidFill>
                <a:latin typeface="Garamond" panose="02020404030301010803" pitchFamily="18" charset="0"/>
              </a:rPr>
              <a:t>?</a:t>
            </a:r>
          </a:p>
          <a:p>
            <a:pPr algn="l">
              <a:buFont typeface="+mj-lt"/>
              <a:buAutoNum type="arabicPeriod"/>
            </a:pPr>
            <a:r>
              <a:rPr lang="en-US" sz="1800" b="0" i="0" dirty="0" err="1">
                <a:effectLst/>
                <a:latin typeface="Garamond" panose="02020404030301010803" pitchFamily="18" charset="0"/>
              </a:rPr>
              <a:t>Welche</a:t>
            </a:r>
            <a:r>
              <a:rPr lang="en-US" sz="1800" b="0" i="0" dirty="0">
                <a:effectLst/>
                <a:latin typeface="Garamond" panose="02020404030301010803" pitchFamily="18" charset="0"/>
              </a:rPr>
              <a:t> </a:t>
            </a:r>
            <a:r>
              <a:rPr lang="en-US" sz="1800" b="0" i="0" dirty="0" err="1">
                <a:effectLst/>
                <a:latin typeface="Garamond" panose="02020404030301010803" pitchFamily="18" charset="0"/>
              </a:rPr>
              <a:t>Bedeutung</a:t>
            </a:r>
            <a:r>
              <a:rPr lang="en-US" sz="1800" b="0" i="0" dirty="0">
                <a:effectLst/>
                <a:latin typeface="Garamond" panose="02020404030301010803" pitchFamily="18" charset="0"/>
              </a:rPr>
              <a:t> hat der </a:t>
            </a:r>
            <a:r>
              <a:rPr lang="en-US" sz="1800" b="0" i="0" dirty="0" err="1">
                <a:effectLst/>
                <a:latin typeface="Garamond" panose="02020404030301010803" pitchFamily="18" charset="0"/>
              </a:rPr>
              <a:t>Titel</a:t>
            </a:r>
            <a:r>
              <a:rPr lang="en-US" sz="1800" b="0" i="0" dirty="0">
                <a:effectLst/>
                <a:latin typeface="Garamond" panose="02020404030301010803" pitchFamily="18" charset="0"/>
              </a:rPr>
              <a:t> "</a:t>
            </a:r>
            <a:r>
              <a:rPr lang="en-US" sz="1800" b="0" i="0" dirty="0" err="1">
                <a:effectLst/>
                <a:latin typeface="Garamond" panose="02020404030301010803" pitchFamily="18" charset="0"/>
              </a:rPr>
              <a:t>Photosynthese</a:t>
            </a:r>
            <a:r>
              <a:rPr lang="en-US" sz="1800" b="0" i="0" dirty="0">
                <a:effectLst/>
                <a:latin typeface="Garamond" panose="02020404030301010803" pitchFamily="18" charset="0"/>
              </a:rPr>
              <a:t>" </a:t>
            </a:r>
            <a:r>
              <a:rPr lang="en-US" sz="1800" b="0" i="0" dirty="0" err="1">
                <a:effectLst/>
                <a:latin typeface="Garamond" panose="02020404030301010803" pitchFamily="18" charset="0"/>
              </a:rPr>
              <a:t>im</a:t>
            </a:r>
            <a:r>
              <a:rPr lang="en-US" sz="1800" b="0" i="0" dirty="0">
                <a:effectLst/>
                <a:latin typeface="Garamond" panose="02020404030301010803" pitchFamily="18" charset="0"/>
              </a:rPr>
              <a:t> </a:t>
            </a:r>
            <a:r>
              <a:rPr lang="en-US" sz="1800" b="0" i="0" dirty="0" err="1">
                <a:effectLst/>
                <a:latin typeface="Garamond" panose="02020404030301010803" pitchFamily="18" charset="0"/>
              </a:rPr>
              <a:t>Zusammenhang</a:t>
            </a:r>
            <a:r>
              <a:rPr lang="en-US" sz="1800" b="0" i="0" dirty="0">
                <a:effectLst/>
                <a:latin typeface="Garamond" panose="02020404030301010803" pitchFamily="18" charset="0"/>
              </a:rPr>
              <a:t> </a:t>
            </a:r>
            <a:r>
              <a:rPr lang="en-US" sz="1800" b="0" i="0" dirty="0" err="1">
                <a:effectLst/>
                <a:latin typeface="Garamond" panose="02020404030301010803" pitchFamily="18" charset="0"/>
              </a:rPr>
              <a:t>mit</a:t>
            </a:r>
            <a:r>
              <a:rPr lang="en-US" sz="1800" b="0" i="0" dirty="0">
                <a:effectLst/>
                <a:latin typeface="Garamond" panose="02020404030301010803" pitchFamily="18" charset="0"/>
              </a:rPr>
              <a:t> dem Text?</a:t>
            </a:r>
          </a:p>
          <a:p>
            <a:pPr algn="l">
              <a:buFont typeface="+mj-lt"/>
              <a:buAutoNum type="arabicPeriod"/>
            </a:pPr>
            <a:r>
              <a:rPr lang="en-US" sz="1800" b="0" i="0" dirty="0" err="1">
                <a:effectLst/>
                <a:latin typeface="Garamond" panose="02020404030301010803" pitchFamily="18" charset="0"/>
              </a:rPr>
              <a:t>Welche</a:t>
            </a:r>
            <a:r>
              <a:rPr lang="en-US" sz="1800" b="0" i="0" dirty="0">
                <a:effectLst/>
                <a:latin typeface="Garamond" panose="02020404030301010803" pitchFamily="18" charset="0"/>
              </a:rPr>
              <a:t> Stimmung </a:t>
            </a:r>
            <a:r>
              <a:rPr lang="en-US" sz="1800" b="0" i="0" dirty="0" err="1">
                <a:effectLst/>
                <a:latin typeface="Garamond" panose="02020404030301010803" pitchFamily="18" charset="0"/>
              </a:rPr>
              <a:t>wird</a:t>
            </a:r>
            <a:r>
              <a:rPr lang="en-US" sz="1800" b="0" i="0" dirty="0">
                <a:effectLst/>
                <a:latin typeface="Garamond" panose="02020404030301010803" pitchFamily="18" charset="0"/>
              </a:rPr>
              <a:t> </a:t>
            </a:r>
            <a:r>
              <a:rPr lang="en-US" sz="1800" b="0" i="0" dirty="0" err="1">
                <a:effectLst/>
                <a:latin typeface="Garamond" panose="02020404030301010803" pitchFamily="18" charset="0"/>
              </a:rPr>
              <a:t>durch</a:t>
            </a:r>
            <a:r>
              <a:rPr lang="en-US" sz="1800" b="0" i="0" dirty="0">
                <a:effectLst/>
                <a:latin typeface="Garamond" panose="02020404030301010803" pitchFamily="18" charset="0"/>
              </a:rPr>
              <a:t> den </a:t>
            </a:r>
            <a:r>
              <a:rPr lang="en-US" sz="1800" b="0" i="0" dirty="0" err="1">
                <a:effectLst/>
                <a:latin typeface="Garamond" panose="02020404030301010803" pitchFamily="18" charset="0"/>
              </a:rPr>
              <a:t>Songtext</a:t>
            </a:r>
            <a:r>
              <a:rPr lang="en-US" sz="1800" b="0" i="0" dirty="0">
                <a:effectLst/>
                <a:latin typeface="Garamond" panose="02020404030301010803" pitchFamily="18" charset="0"/>
              </a:rPr>
              <a:t> </a:t>
            </a:r>
            <a:r>
              <a:rPr lang="en-US" sz="1800" b="0" i="0" dirty="0" err="1">
                <a:effectLst/>
                <a:latin typeface="Garamond" panose="02020404030301010803" pitchFamily="18" charset="0"/>
              </a:rPr>
              <a:t>erzeugt</a:t>
            </a:r>
            <a:r>
              <a:rPr lang="en-US" sz="1800" b="0" i="0" dirty="0">
                <a:effectLst/>
                <a:latin typeface="Garamond" panose="02020404030301010803" pitchFamily="18" charset="0"/>
              </a:rPr>
              <a:t>?</a:t>
            </a:r>
          </a:p>
          <a:p>
            <a:pPr algn="l">
              <a:buFont typeface="+mj-lt"/>
              <a:buAutoNum type="arabicPeriod"/>
            </a:pPr>
            <a:r>
              <a:rPr lang="en-US" sz="1800" b="0" i="0" dirty="0" err="1">
                <a:effectLst/>
                <a:latin typeface="Garamond" panose="02020404030301010803" pitchFamily="18" charset="0"/>
              </a:rPr>
              <a:t>Welche</a:t>
            </a:r>
            <a:r>
              <a:rPr lang="en-US" sz="1800" b="0" i="0" dirty="0">
                <a:effectLst/>
                <a:latin typeface="Garamond" panose="02020404030301010803" pitchFamily="18" charset="0"/>
              </a:rPr>
              <a:t> </a:t>
            </a:r>
            <a:r>
              <a:rPr lang="en-US" sz="1800" b="0" i="0" dirty="0" err="1">
                <a:effectLst/>
                <a:latin typeface="Garamond" panose="02020404030301010803" pitchFamily="18" charset="0"/>
              </a:rPr>
              <a:t>Gefühle</a:t>
            </a:r>
            <a:r>
              <a:rPr lang="en-US" sz="1800" b="0" i="0" dirty="0">
                <a:effectLst/>
                <a:latin typeface="Garamond" panose="02020404030301010803" pitchFamily="18" charset="0"/>
              </a:rPr>
              <a:t> </a:t>
            </a:r>
            <a:r>
              <a:rPr lang="en-US" sz="1800" b="0" i="0" dirty="0" err="1">
                <a:effectLst/>
                <a:latin typeface="Garamond" panose="02020404030301010803" pitchFamily="18" charset="0"/>
              </a:rPr>
              <a:t>werden</a:t>
            </a:r>
            <a:r>
              <a:rPr lang="en-US" sz="1800" b="0" i="0" dirty="0">
                <a:effectLst/>
                <a:latin typeface="Garamond" panose="02020404030301010803" pitchFamily="18" charset="0"/>
              </a:rPr>
              <a:t> </a:t>
            </a:r>
            <a:r>
              <a:rPr lang="en-US" sz="1800" b="0" i="0" dirty="0" err="1">
                <a:effectLst/>
                <a:latin typeface="Garamond" panose="02020404030301010803" pitchFamily="18" charset="0"/>
              </a:rPr>
              <a:t>durch</a:t>
            </a:r>
            <a:r>
              <a:rPr lang="en-US" sz="1800" b="0" i="0" dirty="0">
                <a:effectLst/>
                <a:latin typeface="Garamond" panose="02020404030301010803" pitchFamily="18" charset="0"/>
              </a:rPr>
              <a:t> die </a:t>
            </a:r>
            <a:r>
              <a:rPr lang="en-US" sz="1800" b="0" i="0" dirty="0" err="1">
                <a:effectLst/>
                <a:latin typeface="Garamond" panose="02020404030301010803" pitchFamily="18" charset="0"/>
              </a:rPr>
              <a:t>beschriebenen</a:t>
            </a:r>
            <a:r>
              <a:rPr lang="en-US" sz="1800" b="0" i="0" dirty="0">
                <a:effectLst/>
                <a:latin typeface="Garamond" panose="02020404030301010803" pitchFamily="18" charset="0"/>
              </a:rPr>
              <a:t> </a:t>
            </a:r>
            <a:r>
              <a:rPr lang="en-US" sz="1800" b="0" i="0" dirty="0" err="1">
                <a:effectLst/>
                <a:latin typeface="Garamond" panose="02020404030301010803" pitchFamily="18" charset="0"/>
              </a:rPr>
              <a:t>Szenen</a:t>
            </a:r>
            <a:r>
              <a:rPr lang="en-US" sz="1800" b="0" i="0" dirty="0">
                <a:effectLst/>
                <a:latin typeface="Garamond" panose="02020404030301010803" pitchFamily="18" charset="0"/>
              </a:rPr>
              <a:t> und </a:t>
            </a:r>
            <a:r>
              <a:rPr lang="en-US" sz="1800" b="0" i="0" dirty="0" err="1">
                <a:effectLst/>
                <a:latin typeface="Garamond" panose="02020404030301010803" pitchFamily="18" charset="0"/>
              </a:rPr>
              <a:t>Situationen</a:t>
            </a:r>
            <a:r>
              <a:rPr lang="en-US" sz="1800" b="0" i="0" dirty="0">
                <a:effectLst/>
                <a:latin typeface="Garamond" panose="02020404030301010803" pitchFamily="18" charset="0"/>
              </a:rPr>
              <a:t> </a:t>
            </a:r>
            <a:r>
              <a:rPr lang="en-US" sz="1800" b="0" i="0" dirty="0" err="1">
                <a:effectLst/>
                <a:latin typeface="Garamond" panose="02020404030301010803" pitchFamily="18" charset="0"/>
              </a:rPr>
              <a:t>hervorgerufen</a:t>
            </a:r>
            <a:r>
              <a:rPr lang="en-US" sz="1800" b="0" i="0" dirty="0">
                <a:effectLst/>
                <a:latin typeface="Garamond" panose="02020404030301010803" pitchFamily="18" charset="0"/>
              </a:rPr>
              <a:t>?</a:t>
            </a:r>
          </a:p>
          <a:p>
            <a:pPr algn="l">
              <a:buFont typeface="+mj-lt"/>
              <a:buAutoNum type="arabicPeriod"/>
            </a:pPr>
            <a:r>
              <a:rPr lang="en-US" sz="1800" b="0" i="0" dirty="0" err="1">
                <a:effectLst/>
                <a:latin typeface="Garamond" panose="02020404030301010803" pitchFamily="18" charset="0"/>
              </a:rPr>
              <a:t>Welche</a:t>
            </a:r>
            <a:r>
              <a:rPr lang="en-US" sz="1800" b="0" i="0" dirty="0">
                <a:effectLst/>
                <a:latin typeface="Garamond" panose="02020404030301010803" pitchFamily="18" charset="0"/>
              </a:rPr>
              <a:t> </a:t>
            </a:r>
            <a:r>
              <a:rPr lang="en-US" sz="1800" b="0" i="0" dirty="0" err="1">
                <a:effectLst/>
                <a:latin typeface="Garamond" panose="02020404030301010803" pitchFamily="18" charset="0"/>
              </a:rPr>
              <a:t>Botschaft</a:t>
            </a:r>
            <a:r>
              <a:rPr lang="en-US" sz="1800" b="0" i="0" dirty="0">
                <a:effectLst/>
                <a:latin typeface="Garamond" panose="02020404030301010803" pitchFamily="18" charset="0"/>
              </a:rPr>
              <a:t> </a:t>
            </a:r>
            <a:r>
              <a:rPr lang="en-US" sz="1800" b="0" i="0" dirty="0" err="1">
                <a:effectLst/>
                <a:latin typeface="Garamond" panose="02020404030301010803" pitchFamily="18" charset="0"/>
              </a:rPr>
              <a:t>vermittelt</a:t>
            </a:r>
            <a:r>
              <a:rPr lang="en-US" sz="1800" b="0" i="0" dirty="0">
                <a:effectLst/>
                <a:latin typeface="Garamond" panose="02020404030301010803" pitchFamily="18" charset="0"/>
              </a:rPr>
              <a:t> der Text?</a:t>
            </a:r>
          </a:p>
          <a:p>
            <a:pPr algn="l">
              <a:buFont typeface="+mj-lt"/>
              <a:buAutoNum type="arabicPeriod"/>
            </a:pPr>
            <a:r>
              <a:rPr lang="en-US" sz="1800" b="0" i="0" dirty="0" err="1">
                <a:effectLst/>
                <a:latin typeface="Garamond" panose="02020404030301010803" pitchFamily="18" charset="0"/>
              </a:rPr>
              <a:t>Teilen</a:t>
            </a:r>
            <a:r>
              <a:rPr lang="en-US" sz="1800" b="0" i="0" dirty="0">
                <a:effectLst/>
                <a:latin typeface="Garamond" panose="02020404030301010803" pitchFamily="18" charset="0"/>
              </a:rPr>
              <a:t> Sie </a:t>
            </a:r>
            <a:r>
              <a:rPr lang="en-US" sz="1800" b="0" i="0" dirty="0" err="1">
                <a:effectLst/>
                <a:latin typeface="Garamond" panose="02020404030301010803" pitchFamily="18" charset="0"/>
              </a:rPr>
              <a:t>Ihre</a:t>
            </a:r>
            <a:r>
              <a:rPr lang="en-US" sz="1800" b="0" i="0" dirty="0">
                <a:effectLst/>
                <a:latin typeface="Garamond" panose="02020404030301010803" pitchFamily="18" charset="0"/>
              </a:rPr>
              <a:t>  </a:t>
            </a:r>
            <a:r>
              <a:rPr lang="en-US" sz="1800" b="0" i="0" dirty="0" err="1">
                <a:effectLst/>
                <a:latin typeface="Garamond" panose="02020404030301010803" pitchFamily="18" charset="0"/>
              </a:rPr>
              <a:t>Gedanken</a:t>
            </a:r>
            <a:r>
              <a:rPr lang="en-US" sz="1800" b="0" i="0" dirty="0">
                <a:effectLst/>
                <a:latin typeface="Garamond" panose="02020404030301010803" pitchFamily="18" charset="0"/>
              </a:rPr>
              <a:t> und </a:t>
            </a:r>
            <a:r>
              <a:rPr lang="en-US" sz="1800" b="0" i="0" dirty="0" err="1">
                <a:effectLst/>
                <a:latin typeface="Garamond" panose="02020404030301010803" pitchFamily="18" charset="0"/>
              </a:rPr>
              <a:t>Meinungen</a:t>
            </a:r>
            <a:r>
              <a:rPr lang="en-US" sz="1800" b="0" i="0" dirty="0">
                <a:effectLst/>
                <a:latin typeface="Garamond" panose="02020404030301010803" pitchFamily="18" charset="0"/>
              </a:rPr>
              <a:t> </a:t>
            </a:r>
            <a:r>
              <a:rPr lang="en-US" sz="1800" b="0" i="0" dirty="0" err="1">
                <a:effectLst/>
                <a:latin typeface="Garamond" panose="02020404030301010803" pitchFamily="18" charset="0"/>
              </a:rPr>
              <a:t>darüber</a:t>
            </a:r>
            <a:r>
              <a:rPr lang="en-US" sz="1800" b="0" i="0" dirty="0">
                <a:effectLst/>
                <a:latin typeface="Garamond" panose="02020404030301010803" pitchFamily="18" charset="0"/>
              </a:rPr>
              <a:t>, was der Text </a:t>
            </a:r>
            <a:r>
              <a:rPr lang="en-US" sz="1800" b="0" i="0" dirty="0" err="1">
                <a:effectLst/>
                <a:latin typeface="Garamond" panose="02020404030301010803" pitchFamily="18" charset="0"/>
              </a:rPr>
              <a:t>ihrer</a:t>
            </a:r>
            <a:r>
              <a:rPr lang="en-US" sz="1800" b="0" i="0" dirty="0">
                <a:effectLst/>
                <a:latin typeface="Garamond" panose="02020404030301010803" pitchFamily="18" charset="0"/>
              </a:rPr>
              <a:t> </a:t>
            </a:r>
            <a:r>
              <a:rPr lang="en-US" sz="1800" b="0" i="0" dirty="0" err="1">
                <a:effectLst/>
                <a:latin typeface="Garamond" panose="02020404030301010803" pitchFamily="18" charset="0"/>
              </a:rPr>
              <a:t>Meinung</a:t>
            </a:r>
            <a:r>
              <a:rPr lang="en-US" sz="1800" b="0" i="0" dirty="0">
                <a:effectLst/>
                <a:latin typeface="Garamond" panose="02020404030301010803" pitchFamily="18" charset="0"/>
              </a:rPr>
              <a:t> </a:t>
            </a:r>
            <a:r>
              <a:rPr lang="en-US" sz="1800" b="0" i="0" dirty="0" err="1">
                <a:effectLst/>
                <a:latin typeface="Garamond" panose="02020404030301010803" pitchFamily="18" charset="0"/>
              </a:rPr>
              <a:t>nach</a:t>
            </a:r>
            <a:r>
              <a:rPr lang="en-US" sz="1800" b="0" i="0" dirty="0">
                <a:effectLst/>
                <a:latin typeface="Garamond" panose="02020404030301010803" pitchFamily="18" charset="0"/>
              </a:rPr>
              <a:t> </a:t>
            </a:r>
            <a:r>
              <a:rPr lang="en-US" sz="1800" b="0" i="0" dirty="0" err="1">
                <a:effectLst/>
                <a:latin typeface="Garamond" panose="02020404030301010803" pitchFamily="18" charset="0"/>
              </a:rPr>
              <a:t>bedeutet</a:t>
            </a:r>
            <a:r>
              <a:rPr lang="en-US" sz="1800" b="0" i="0" dirty="0">
                <a:effectLst/>
                <a:latin typeface="Garamond" panose="02020404030301010803" pitchFamily="18" charset="0"/>
              </a:rPr>
              <a:t>, und  </a:t>
            </a:r>
            <a:r>
              <a:rPr lang="en-US" sz="1800" b="0" i="0" dirty="0" err="1">
                <a:effectLst/>
                <a:latin typeface="Garamond" panose="02020404030301010803" pitchFamily="18" charset="0"/>
              </a:rPr>
              <a:t>welche</a:t>
            </a:r>
            <a:r>
              <a:rPr lang="en-US" sz="1800" b="0" i="0" dirty="0">
                <a:effectLst/>
                <a:latin typeface="Garamond" panose="02020404030301010803" pitchFamily="18" charset="0"/>
              </a:rPr>
              <a:t> </a:t>
            </a:r>
            <a:r>
              <a:rPr lang="en-US" sz="1800" b="0" i="0" dirty="0" err="1">
                <a:effectLst/>
                <a:latin typeface="Garamond" panose="02020404030301010803" pitchFamily="18" charset="0"/>
              </a:rPr>
              <a:t>Botschaft</a:t>
            </a:r>
            <a:r>
              <a:rPr lang="en-US" sz="1800" b="0" i="0" dirty="0">
                <a:effectLst/>
                <a:latin typeface="Garamond" panose="02020404030301010803" pitchFamily="18" charset="0"/>
              </a:rPr>
              <a:t> er </a:t>
            </a:r>
            <a:r>
              <a:rPr lang="en-US" sz="1800" b="0" i="0" dirty="0" err="1">
                <a:effectLst/>
                <a:latin typeface="Garamond" panose="02020404030301010803" pitchFamily="18" charset="0"/>
              </a:rPr>
              <a:t>vermittelt</a:t>
            </a:r>
            <a:r>
              <a:rPr lang="en-US" sz="1800" b="0" i="0" dirty="0">
                <a:effectLst/>
                <a:latin typeface="Garamond" panose="02020404030301010803" pitchFamily="18" charset="0"/>
              </a:rPr>
              <a:t>.</a:t>
            </a:r>
          </a:p>
        </p:txBody>
      </p:sp>
    </p:spTree>
    <p:extLst>
      <p:ext uri="{BB962C8B-B14F-4D97-AF65-F5344CB8AC3E}">
        <p14:creationId xmlns:p14="http://schemas.microsoft.com/office/powerpoint/2010/main" val="34206954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9FAF8-7056-4D8C-A41B-5CF769751F33}"/>
              </a:ext>
            </a:extLst>
          </p:cNvPr>
          <p:cNvSpPr>
            <a:spLocks noGrp="1"/>
          </p:cNvSpPr>
          <p:nvPr>
            <p:ph type="title"/>
          </p:nvPr>
        </p:nvSpPr>
        <p:spPr>
          <a:xfrm>
            <a:off x="826396" y="586855"/>
            <a:ext cx="4230100" cy="3387497"/>
          </a:xfrm>
        </p:spPr>
        <p:txBody>
          <a:bodyPr anchor="b">
            <a:normAutofit/>
          </a:bodyPr>
          <a:lstStyle/>
          <a:p>
            <a:pPr algn="ctr"/>
            <a:r>
              <a:rPr lang="en-US" sz="4000" dirty="0"/>
              <a:t>Post-listening activities</a:t>
            </a:r>
          </a:p>
        </p:txBody>
      </p:sp>
      <p:sp>
        <p:nvSpPr>
          <p:cNvPr id="3" name="Content Placeholder 2">
            <a:extLst>
              <a:ext uri="{FF2B5EF4-FFF2-40B4-BE49-F238E27FC236}">
                <a16:creationId xmlns:a16="http://schemas.microsoft.com/office/drawing/2014/main" id="{92B1FDCC-05C6-4885-936D-DB773BC9B211}"/>
              </a:ext>
            </a:extLst>
          </p:cNvPr>
          <p:cNvSpPr>
            <a:spLocks noGrp="1"/>
          </p:cNvSpPr>
          <p:nvPr>
            <p:ph idx="1"/>
          </p:nvPr>
        </p:nvSpPr>
        <p:spPr>
          <a:xfrm>
            <a:off x="5436358" y="538710"/>
            <a:ext cx="4862447" cy="5546047"/>
          </a:xfrm>
        </p:spPr>
        <p:txBody>
          <a:bodyPr anchor="ctr">
            <a:normAutofit lnSpcReduction="10000"/>
          </a:bodyPr>
          <a:lstStyle/>
          <a:p>
            <a:r>
              <a:rPr lang="en-US" sz="2000" dirty="0">
                <a:latin typeface="Garamond" panose="02020404030301010803" pitchFamily="18" charset="0"/>
                <a:hlinkClick r:id="rId3"/>
              </a:rPr>
              <a:t>https://lyricstranslate.com/en/dilla-germany-photosynthese-lyrics.html</a:t>
            </a:r>
            <a:r>
              <a:rPr lang="en-US" sz="2000" dirty="0">
                <a:latin typeface="Garamond" panose="02020404030301010803" pitchFamily="18" charset="0"/>
              </a:rPr>
              <a:t> (Link </a:t>
            </a:r>
            <a:r>
              <a:rPr lang="en-US" sz="2000" dirty="0" err="1">
                <a:latin typeface="Garamond" panose="02020404030301010803" pitchFamily="18" charset="0"/>
              </a:rPr>
              <a:t>zum</a:t>
            </a:r>
            <a:r>
              <a:rPr lang="en-US" sz="2000" dirty="0">
                <a:latin typeface="Garamond" panose="02020404030301010803" pitchFamily="18" charset="0"/>
              </a:rPr>
              <a:t> Text auf Canvas)</a:t>
            </a:r>
          </a:p>
          <a:p>
            <a:r>
              <a:rPr lang="en-US" sz="2000" dirty="0">
                <a:latin typeface="Garamond" panose="02020404030301010803" pitchFamily="18" charset="0"/>
                <a:hlinkClick r:id="rId4"/>
              </a:rPr>
              <a:t>https://www.youtube.com/watch?v=WtCOpg-JF1s&amp;t=42s</a:t>
            </a:r>
            <a:r>
              <a:rPr lang="en-US" sz="2000" dirty="0">
                <a:latin typeface="Garamond" panose="02020404030301010803" pitchFamily="18" charset="0"/>
              </a:rPr>
              <a:t> </a:t>
            </a:r>
          </a:p>
          <a:p>
            <a:pPr marL="0" indent="0">
              <a:buNone/>
            </a:pPr>
            <a:r>
              <a:rPr lang="en-US" sz="2000" dirty="0" err="1">
                <a:highlight>
                  <a:srgbClr val="FFFF00"/>
                </a:highlight>
                <a:latin typeface="Garamond" panose="02020404030301010803" pitchFamily="18" charset="0"/>
              </a:rPr>
              <a:t>Fragen</a:t>
            </a:r>
            <a:r>
              <a:rPr lang="en-US" sz="2000" dirty="0">
                <a:highlight>
                  <a:srgbClr val="FFFF00"/>
                </a:highlight>
                <a:latin typeface="Garamond" panose="02020404030301010803" pitchFamily="18" charset="0"/>
              </a:rPr>
              <a:t> </a:t>
            </a:r>
            <a:r>
              <a:rPr lang="en-US" sz="2000" dirty="0" err="1">
                <a:highlight>
                  <a:srgbClr val="FFFF00"/>
                </a:highlight>
                <a:latin typeface="Garamond" panose="02020404030301010803" pitchFamily="18" charset="0"/>
              </a:rPr>
              <a:t>während</a:t>
            </a:r>
            <a:r>
              <a:rPr lang="en-US" sz="2000" dirty="0">
                <a:highlight>
                  <a:srgbClr val="FFFF00"/>
                </a:highlight>
                <a:latin typeface="Garamond" panose="02020404030301010803" pitchFamily="18" charset="0"/>
              </a:rPr>
              <a:t> des </a:t>
            </a:r>
            <a:r>
              <a:rPr lang="en-US" sz="2000" dirty="0" err="1">
                <a:highlight>
                  <a:srgbClr val="FFFF00"/>
                </a:highlight>
                <a:latin typeface="Garamond" panose="02020404030301010803" pitchFamily="18" charset="0"/>
              </a:rPr>
              <a:t>Hörens</a:t>
            </a:r>
            <a:r>
              <a:rPr lang="en-US" sz="2000" dirty="0">
                <a:highlight>
                  <a:srgbClr val="FFFF00"/>
                </a:highlight>
                <a:latin typeface="Garamond" panose="02020404030301010803" pitchFamily="18" charset="0"/>
              </a:rPr>
              <a:t>/</a:t>
            </a:r>
            <a:r>
              <a:rPr lang="en-US" sz="2000" dirty="0" err="1">
                <a:highlight>
                  <a:srgbClr val="FFFF00"/>
                </a:highlight>
                <a:latin typeface="Garamond" panose="02020404030301010803" pitchFamily="18" charset="0"/>
              </a:rPr>
              <a:t>Sehens</a:t>
            </a:r>
            <a:r>
              <a:rPr lang="en-US" sz="2000" dirty="0">
                <a:highlight>
                  <a:srgbClr val="FFFF00"/>
                </a:highlight>
                <a:latin typeface="Garamond" panose="02020404030301010803" pitchFamily="18" charset="0"/>
              </a:rPr>
              <a:t>:</a:t>
            </a:r>
          </a:p>
          <a:p>
            <a:pPr marL="457200" indent="-457200">
              <a:buFont typeface="+mj-lt"/>
              <a:buAutoNum type="arabicPeriod"/>
            </a:pPr>
            <a:r>
              <a:rPr lang="en-US" sz="2000" dirty="0">
                <a:latin typeface="Garamond" panose="02020404030301010803" pitchFamily="18" charset="0"/>
              </a:rPr>
              <a:t>Was </a:t>
            </a:r>
            <a:r>
              <a:rPr lang="en-US" sz="2000" dirty="0" err="1">
                <a:latin typeface="Garamond" panose="02020404030301010803" pitchFamily="18" charset="0"/>
              </a:rPr>
              <a:t>ist</a:t>
            </a:r>
            <a:r>
              <a:rPr lang="en-US" sz="2000" dirty="0">
                <a:latin typeface="Garamond" panose="02020404030301010803" pitchFamily="18" charset="0"/>
              </a:rPr>
              <a:t> das </a:t>
            </a:r>
            <a:r>
              <a:rPr lang="en-US" sz="2000" dirty="0" err="1">
                <a:latin typeface="Garamond" panose="02020404030301010803" pitchFamily="18" charset="0"/>
              </a:rPr>
              <a:t>Thema</a:t>
            </a:r>
            <a:r>
              <a:rPr lang="en-US" sz="2000" dirty="0">
                <a:latin typeface="Garamond" panose="02020404030301010803" pitchFamily="18" charset="0"/>
              </a:rPr>
              <a:t>? </a:t>
            </a:r>
            <a:r>
              <a:rPr lang="en-US" sz="2000" dirty="0" err="1">
                <a:latin typeface="Garamond" panose="02020404030301010803" pitchFamily="18" charset="0"/>
              </a:rPr>
              <a:t>Worüber</a:t>
            </a:r>
            <a:r>
              <a:rPr lang="en-US" sz="2000" dirty="0">
                <a:latin typeface="Garamond" panose="02020404030301010803" pitchFamily="18" charset="0"/>
              </a:rPr>
              <a:t> </a:t>
            </a:r>
            <a:r>
              <a:rPr lang="en-US" sz="2000" dirty="0" err="1">
                <a:latin typeface="Garamond" panose="02020404030301010803" pitchFamily="18" charset="0"/>
              </a:rPr>
              <a:t>sprechen</a:t>
            </a:r>
            <a:r>
              <a:rPr lang="en-US" sz="2000" dirty="0">
                <a:latin typeface="Garamond" panose="02020404030301010803" pitchFamily="18" charset="0"/>
              </a:rPr>
              <a:t> die </a:t>
            </a:r>
            <a:r>
              <a:rPr lang="en-US" sz="2000" dirty="0" err="1">
                <a:latin typeface="Garamond" panose="02020404030301010803" pitchFamily="18" charset="0"/>
              </a:rPr>
              <a:t>Sänger</a:t>
            </a:r>
            <a:r>
              <a:rPr lang="en-US" sz="2000" dirty="0">
                <a:latin typeface="Garamond" panose="02020404030301010803" pitchFamily="18" charset="0"/>
              </a:rPr>
              <a:t>?</a:t>
            </a:r>
          </a:p>
          <a:p>
            <a:pPr marL="457200" indent="-457200">
              <a:buFont typeface="+mj-lt"/>
              <a:buAutoNum type="arabicPeriod"/>
            </a:pPr>
            <a:r>
              <a:rPr lang="en-US" sz="2000" dirty="0" err="1">
                <a:latin typeface="Garamond" panose="02020404030301010803" pitchFamily="18" charset="0"/>
              </a:rPr>
              <a:t>Welche</a:t>
            </a:r>
            <a:r>
              <a:rPr lang="en-US" sz="2000" dirty="0">
                <a:latin typeface="Garamond" panose="02020404030301010803" pitchFamily="18" charset="0"/>
              </a:rPr>
              <a:t> </a:t>
            </a:r>
            <a:r>
              <a:rPr lang="en-US" sz="2000" dirty="0" err="1">
                <a:latin typeface="Garamond" panose="02020404030301010803" pitchFamily="18" charset="0"/>
              </a:rPr>
              <a:t>Gefühle</a:t>
            </a:r>
            <a:r>
              <a:rPr lang="en-US" sz="2000" dirty="0">
                <a:latin typeface="Garamond" panose="02020404030301010803" pitchFamily="18" charset="0"/>
              </a:rPr>
              <a:t>/</a:t>
            </a:r>
            <a:r>
              <a:rPr lang="en-US" sz="2000" dirty="0" err="1">
                <a:latin typeface="Garamond" panose="02020404030301010803" pitchFamily="18" charset="0"/>
              </a:rPr>
              <a:t>Emotionen</a:t>
            </a:r>
            <a:r>
              <a:rPr lang="en-US" sz="2000" dirty="0">
                <a:latin typeface="Garamond" panose="02020404030301010803" pitchFamily="18" charset="0"/>
              </a:rPr>
              <a:t> </a:t>
            </a:r>
            <a:r>
              <a:rPr lang="en-US" sz="2000" dirty="0" err="1">
                <a:latin typeface="Garamond" panose="02020404030301010803" pitchFamily="18" charset="0"/>
              </a:rPr>
              <a:t>weckt</a:t>
            </a:r>
            <a:r>
              <a:rPr lang="en-US" sz="2000" dirty="0">
                <a:latin typeface="Garamond" panose="02020404030301010803" pitchFamily="18" charset="0"/>
              </a:rPr>
              <a:t> das Lied (song) in Sie?</a:t>
            </a:r>
          </a:p>
          <a:p>
            <a:pPr marL="457200" indent="-457200">
              <a:buFont typeface="+mj-lt"/>
              <a:buAutoNum type="arabicPeriod"/>
            </a:pPr>
            <a:r>
              <a:rPr lang="en-US" sz="2000" b="0" i="0" dirty="0" err="1">
                <a:effectLst/>
                <a:latin typeface="Garamond" panose="02020404030301010803" pitchFamily="18" charset="0"/>
              </a:rPr>
              <a:t>Welche</a:t>
            </a:r>
            <a:r>
              <a:rPr lang="en-US" sz="2000" b="0" i="0" dirty="0">
                <a:effectLst/>
                <a:latin typeface="Garamond" panose="02020404030301010803" pitchFamily="18" charset="0"/>
              </a:rPr>
              <a:t> Rolle </a:t>
            </a:r>
            <a:r>
              <a:rPr lang="en-US" sz="2000" b="0" i="0" dirty="0" err="1">
                <a:effectLst/>
                <a:latin typeface="Garamond" panose="02020404030301010803" pitchFamily="18" charset="0"/>
              </a:rPr>
              <a:t>spielen</a:t>
            </a:r>
            <a:r>
              <a:rPr lang="en-US" sz="2000" b="0" i="0" dirty="0">
                <a:effectLst/>
                <a:latin typeface="Garamond" panose="02020404030301010803" pitchFamily="18" charset="0"/>
              </a:rPr>
              <a:t> </a:t>
            </a:r>
            <a:r>
              <a:rPr lang="en-US" sz="2000" b="0" i="0" dirty="0" err="1">
                <a:effectLst/>
                <a:latin typeface="Garamond" panose="02020404030301010803" pitchFamily="18" charset="0"/>
              </a:rPr>
              <a:t>Musik</a:t>
            </a:r>
            <a:r>
              <a:rPr lang="en-US" sz="2000" b="0" i="0" dirty="0">
                <a:effectLst/>
                <a:latin typeface="Garamond" panose="02020404030301010803" pitchFamily="18" charset="0"/>
              </a:rPr>
              <a:t> und </a:t>
            </a:r>
            <a:r>
              <a:rPr lang="en-US" sz="2000" b="0" i="0" dirty="0" err="1">
                <a:effectLst/>
                <a:latin typeface="Garamond" panose="02020404030301010803" pitchFamily="18" charset="0"/>
              </a:rPr>
              <a:t>Chemie</a:t>
            </a:r>
            <a:r>
              <a:rPr lang="en-US" sz="2000" b="0" i="0" dirty="0">
                <a:effectLst/>
                <a:latin typeface="Garamond" panose="02020404030301010803" pitchFamily="18" charset="0"/>
              </a:rPr>
              <a:t> </a:t>
            </a:r>
            <a:r>
              <a:rPr lang="en-US" sz="2000" b="0" i="0" dirty="0" err="1">
                <a:effectLst/>
                <a:latin typeface="Garamond" panose="02020404030301010803" pitchFamily="18" charset="0"/>
              </a:rPr>
              <a:t>im</a:t>
            </a:r>
            <a:r>
              <a:rPr lang="en-US" sz="2000" b="0" i="0" dirty="0">
                <a:effectLst/>
                <a:latin typeface="Garamond" panose="02020404030301010803" pitchFamily="18" charset="0"/>
              </a:rPr>
              <a:t> Text?</a:t>
            </a:r>
            <a:endParaRPr lang="en-US" sz="2000" dirty="0">
              <a:latin typeface="Garamond" panose="02020404030301010803" pitchFamily="18" charset="0"/>
            </a:endParaRPr>
          </a:p>
          <a:p>
            <a:pPr marL="457200" indent="-457200">
              <a:buFont typeface="+mj-lt"/>
              <a:buAutoNum type="arabicPeriod"/>
            </a:pPr>
            <a:r>
              <a:rPr lang="en-US" sz="2000" b="0" i="0" dirty="0" err="1">
                <a:effectLst/>
                <a:latin typeface="Garamond" panose="02020404030301010803" pitchFamily="18" charset="0"/>
              </a:rPr>
              <a:t>Denken</a:t>
            </a:r>
            <a:r>
              <a:rPr lang="en-US" sz="2000" b="0" i="0" dirty="0">
                <a:effectLst/>
                <a:latin typeface="Garamond" panose="02020404030301010803" pitchFamily="18" charset="0"/>
              </a:rPr>
              <a:t> und </a:t>
            </a:r>
            <a:r>
              <a:rPr lang="en-US" sz="2000" b="0" i="0" dirty="0" err="1">
                <a:effectLst/>
                <a:latin typeface="Garamond" panose="02020404030301010803" pitchFamily="18" charset="0"/>
              </a:rPr>
              <a:t>sprechen</a:t>
            </a:r>
            <a:r>
              <a:rPr lang="en-US" sz="2000" b="0" i="0" dirty="0">
                <a:effectLst/>
                <a:latin typeface="Garamond" panose="02020404030301010803" pitchFamily="18" charset="0"/>
              </a:rPr>
              <a:t> Sie </a:t>
            </a:r>
            <a:r>
              <a:rPr lang="en-US" sz="2000" b="0" i="0" dirty="0" err="1">
                <a:effectLst/>
                <a:latin typeface="Garamond" panose="02020404030301010803" pitchFamily="18" charset="0"/>
              </a:rPr>
              <a:t>über</a:t>
            </a:r>
            <a:r>
              <a:rPr lang="en-US" sz="2000" b="0" i="0" dirty="0">
                <a:effectLst/>
                <a:latin typeface="Garamond" panose="02020404030301010803" pitchFamily="18" charset="0"/>
              </a:rPr>
              <a:t> </a:t>
            </a:r>
            <a:r>
              <a:rPr lang="en-US" sz="2000" b="0" i="0" dirty="0" err="1">
                <a:effectLst/>
                <a:latin typeface="Garamond" panose="02020404030301010803" pitchFamily="18" charset="0"/>
              </a:rPr>
              <a:t>ihre</a:t>
            </a:r>
            <a:r>
              <a:rPr lang="en-US" sz="2000" b="0" i="0" dirty="0">
                <a:effectLst/>
                <a:latin typeface="Garamond" panose="02020404030301010803" pitchFamily="18" charset="0"/>
              </a:rPr>
              <a:t> </a:t>
            </a:r>
            <a:r>
              <a:rPr lang="en-US" sz="2000" b="0" i="0" dirty="0" err="1">
                <a:effectLst/>
                <a:latin typeface="Garamond" panose="02020404030301010803" pitchFamily="18" charset="0"/>
              </a:rPr>
              <a:t>eigenen</a:t>
            </a:r>
            <a:r>
              <a:rPr lang="en-US" sz="2000" b="0" i="0" dirty="0">
                <a:effectLst/>
                <a:latin typeface="Garamond" panose="02020404030301010803" pitchFamily="18" charset="0"/>
              </a:rPr>
              <a:t> </a:t>
            </a:r>
            <a:r>
              <a:rPr lang="en-US" sz="2000" b="0" i="0" dirty="0" err="1">
                <a:effectLst/>
                <a:latin typeface="Garamond" panose="02020404030301010803" pitchFamily="18" charset="0"/>
              </a:rPr>
              <a:t>Erfahrungen</a:t>
            </a:r>
            <a:r>
              <a:rPr lang="en-US" sz="2000" b="0" i="0" dirty="0">
                <a:effectLst/>
                <a:latin typeface="Garamond" panose="02020404030301010803" pitchFamily="18" charset="0"/>
              </a:rPr>
              <a:t> </a:t>
            </a:r>
            <a:r>
              <a:rPr lang="en-US" sz="2000" b="0" i="0" dirty="0" err="1">
                <a:effectLst/>
                <a:latin typeface="Garamond" panose="02020404030301010803" pitchFamily="18" charset="0"/>
              </a:rPr>
              <a:t>mit</a:t>
            </a:r>
            <a:r>
              <a:rPr lang="en-US" sz="2000" b="0" i="0" dirty="0">
                <a:effectLst/>
                <a:latin typeface="Garamond" panose="02020404030301010803" pitchFamily="18" charset="0"/>
              </a:rPr>
              <a:t> </a:t>
            </a:r>
            <a:r>
              <a:rPr lang="en-US" sz="2000" b="0" i="0" dirty="0" err="1">
                <a:effectLst/>
                <a:latin typeface="Garamond" panose="02020404030301010803" pitchFamily="18" charset="0"/>
              </a:rPr>
              <a:t>nächtlichen</a:t>
            </a:r>
            <a:r>
              <a:rPr lang="en-US" sz="2000" b="0" i="0" dirty="0">
                <a:effectLst/>
                <a:latin typeface="Garamond" panose="02020404030301010803" pitchFamily="18" charset="0"/>
              </a:rPr>
              <a:t> </a:t>
            </a:r>
            <a:r>
              <a:rPr lang="en-US" sz="2000" b="0" i="0" dirty="0" err="1">
                <a:effectLst/>
                <a:latin typeface="Garamond" panose="02020404030301010803" pitchFamily="18" charset="0"/>
              </a:rPr>
              <a:t>Abenteuern</a:t>
            </a:r>
            <a:r>
              <a:rPr lang="en-US" sz="2000" b="0" i="0" dirty="0">
                <a:effectLst/>
                <a:latin typeface="Garamond" panose="02020404030301010803" pitchFamily="18" charset="0"/>
              </a:rPr>
              <a:t> und der </a:t>
            </a:r>
            <a:r>
              <a:rPr lang="en-US" sz="2000" b="0" i="0" dirty="0" err="1">
                <a:effectLst/>
                <a:latin typeface="Garamond" panose="02020404030301010803" pitchFamily="18" charset="0"/>
              </a:rPr>
              <a:t>Suche</a:t>
            </a:r>
            <a:r>
              <a:rPr lang="en-US" sz="2000" b="0" i="0" dirty="0">
                <a:effectLst/>
                <a:latin typeface="Garamond" panose="02020404030301010803" pitchFamily="18" charset="0"/>
              </a:rPr>
              <a:t> </a:t>
            </a:r>
            <a:r>
              <a:rPr lang="en-US" sz="2000" b="0" i="0" dirty="0" err="1">
                <a:effectLst/>
                <a:latin typeface="Garamond" panose="02020404030301010803" pitchFamily="18" charset="0"/>
              </a:rPr>
              <a:t>nach</a:t>
            </a:r>
            <a:r>
              <a:rPr lang="en-US" sz="2000" b="0" i="0" dirty="0">
                <a:effectLst/>
                <a:latin typeface="Garamond" panose="02020404030301010803" pitchFamily="18" charset="0"/>
              </a:rPr>
              <a:t> </a:t>
            </a:r>
            <a:r>
              <a:rPr lang="en-US" sz="2000" b="0" i="0" dirty="0" err="1">
                <a:effectLst/>
                <a:latin typeface="Garamond" panose="02020404030301010803" pitchFamily="18" charset="0"/>
              </a:rPr>
              <a:t>Wärme</a:t>
            </a:r>
            <a:r>
              <a:rPr lang="en-US" sz="2000" b="0" i="0" dirty="0">
                <a:effectLst/>
                <a:latin typeface="Garamond" panose="02020404030301010803" pitchFamily="18" charset="0"/>
              </a:rPr>
              <a:t> und </a:t>
            </a:r>
            <a:r>
              <a:rPr lang="en-US" sz="2000" b="0" i="0" dirty="0" err="1">
                <a:effectLst/>
                <a:latin typeface="Garamond" panose="02020404030301010803" pitchFamily="18" charset="0"/>
              </a:rPr>
              <a:t>Zugehörigkeit</a:t>
            </a:r>
            <a:r>
              <a:rPr lang="en-US" sz="2000" b="0" i="0" dirty="0">
                <a:effectLst/>
                <a:latin typeface="Garamond" panose="02020404030301010803" pitchFamily="18" charset="0"/>
              </a:rPr>
              <a:t> und </a:t>
            </a:r>
            <a:r>
              <a:rPr lang="en-US" sz="2000" b="0" i="0" dirty="0" err="1">
                <a:effectLst/>
                <a:latin typeface="Garamond" panose="02020404030301010803" pitchFamily="18" charset="0"/>
              </a:rPr>
              <a:t>bringen</a:t>
            </a:r>
            <a:r>
              <a:rPr lang="en-US" sz="2000" b="0" i="0" dirty="0">
                <a:effectLst/>
                <a:latin typeface="Garamond" panose="02020404030301010803" pitchFamily="18" charset="0"/>
              </a:rPr>
              <a:t> Sie </a:t>
            </a:r>
            <a:r>
              <a:rPr lang="en-US" sz="2000" b="0" i="0" dirty="0" err="1">
                <a:effectLst/>
                <a:latin typeface="Garamond" panose="02020404030301010803" pitchFamily="18" charset="0"/>
              </a:rPr>
              <a:t>diese</a:t>
            </a:r>
            <a:r>
              <a:rPr lang="en-US" sz="2000" b="0" i="0" dirty="0">
                <a:effectLst/>
                <a:latin typeface="Garamond" panose="02020404030301010803" pitchFamily="18" charset="0"/>
              </a:rPr>
              <a:t> </a:t>
            </a:r>
            <a:r>
              <a:rPr lang="en-US" sz="2000" b="0" i="0" dirty="0" err="1">
                <a:effectLst/>
                <a:latin typeface="Garamond" panose="02020404030301010803" pitchFamily="18" charset="0"/>
              </a:rPr>
              <a:t>mit</a:t>
            </a:r>
            <a:r>
              <a:rPr lang="en-US" sz="2000" b="0" i="0" dirty="0">
                <a:effectLst/>
                <a:latin typeface="Garamond" panose="02020404030301010803" pitchFamily="18" charset="0"/>
              </a:rPr>
              <a:t> dem Text in </a:t>
            </a:r>
            <a:r>
              <a:rPr lang="en-US" sz="2000" b="0" i="0" dirty="0" err="1">
                <a:effectLst/>
                <a:latin typeface="Garamond" panose="02020404030301010803" pitchFamily="18" charset="0"/>
              </a:rPr>
              <a:t>Verbindung</a:t>
            </a:r>
            <a:r>
              <a:rPr lang="en-US" sz="2000" b="0" i="0" dirty="0">
                <a:effectLst/>
                <a:latin typeface="Garamond" panose="02020404030301010803" pitchFamily="18" charset="0"/>
              </a:rPr>
              <a:t>.</a:t>
            </a:r>
            <a:endParaRPr lang="en-US" sz="2000" dirty="0">
              <a:latin typeface="Garamond" panose="02020404030301010803" pitchFamily="18" charset="0"/>
            </a:endParaRPr>
          </a:p>
          <a:p>
            <a:endParaRPr lang="en-US" sz="2000" dirty="0">
              <a:latin typeface="Garamond" panose="02020404030301010803" pitchFamily="18" charset="0"/>
            </a:endParaRPr>
          </a:p>
        </p:txBody>
      </p:sp>
    </p:spTree>
    <p:extLst>
      <p:ext uri="{BB962C8B-B14F-4D97-AF65-F5344CB8AC3E}">
        <p14:creationId xmlns:p14="http://schemas.microsoft.com/office/powerpoint/2010/main" val="33622533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6"/>
        <p:cNvGrpSpPr/>
        <p:nvPr/>
      </p:nvGrpSpPr>
      <p:grpSpPr>
        <a:xfrm>
          <a:off x="0" y="0"/>
          <a:ext cx="0" cy="0"/>
          <a:chOff x="0" y="0"/>
          <a:chExt cx="0" cy="0"/>
        </a:xfrm>
      </p:grpSpPr>
      <p:sp>
        <p:nvSpPr>
          <p:cNvPr id="287" name="Google Shape;287;p24"/>
          <p:cNvSpPr/>
          <p:nvPr/>
        </p:nvSpPr>
        <p:spPr>
          <a:xfrm flipH="1">
            <a:off x="2599854" y="527562"/>
            <a:ext cx="6992292" cy="5102484"/>
          </a:xfrm>
          <a:custGeom>
            <a:avLst/>
            <a:gdLst/>
            <a:ahLst/>
            <a:cxnLst/>
            <a:rect l="l" t="t" r="r" b="b"/>
            <a:pathLst>
              <a:path w="6886274" h="5025119" extrusionOk="0">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pic>
        <p:nvPicPr>
          <p:cNvPr id="288" name="Google Shape;288;p24"/>
          <p:cNvPicPr preferRelativeResize="0"/>
          <p:nvPr/>
        </p:nvPicPr>
        <p:blipFill rotWithShape="1">
          <a:blip r:embed="rId3">
            <a:alphaModFix/>
          </a:blip>
          <a:srcRect/>
          <a:stretch/>
        </p:blipFill>
        <p:spPr>
          <a:xfrm>
            <a:off x="20" y="-22"/>
            <a:ext cx="12191977" cy="6858022"/>
          </a:xfrm>
          <a:prstGeom prst="rect">
            <a:avLst/>
          </a:prstGeom>
          <a:noFill/>
          <a:ln>
            <a:noFill/>
          </a:ln>
        </p:spPr>
      </p:pic>
      <p:sp>
        <p:nvSpPr>
          <p:cNvPr id="289" name="Google Shape;289;p24"/>
          <p:cNvSpPr/>
          <p:nvPr/>
        </p:nvSpPr>
        <p:spPr>
          <a:xfrm rot="-5400000">
            <a:off x="-1103377" y="1100316"/>
            <a:ext cx="6858003" cy="4657347"/>
          </a:xfrm>
          <a:prstGeom prst="rect">
            <a:avLst/>
          </a:prstGeom>
          <a:gradFill>
            <a:gsLst>
              <a:gs pos="0">
                <a:srgbClr val="000000">
                  <a:alpha val="0"/>
                </a:srgbClr>
              </a:gs>
              <a:gs pos="48000">
                <a:srgbClr val="000000">
                  <a:alpha val="23921"/>
                </a:srgbClr>
              </a:gs>
              <a:gs pos="85000">
                <a:srgbClr val="000000">
                  <a:alpha val="44705"/>
                </a:srgbClr>
              </a:gs>
              <a:gs pos="100000">
                <a:srgbClr val="000000">
                  <a:alpha val="44705"/>
                </a:srgbClr>
              </a:gs>
            </a:gsLst>
            <a:lin ang="162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90" name="Google Shape;290;p24"/>
          <p:cNvSpPr txBox="1">
            <a:spLocks noGrp="1"/>
          </p:cNvSpPr>
          <p:nvPr>
            <p:ph type="title"/>
          </p:nvPr>
        </p:nvSpPr>
        <p:spPr>
          <a:xfrm>
            <a:off x="643466" y="643467"/>
            <a:ext cx="5452529" cy="35692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200"/>
              <a:buFont typeface="Century Gothic"/>
              <a:buNone/>
            </a:pPr>
            <a:r>
              <a:rPr lang="en-US" sz="4200" b="1" i="1">
                <a:solidFill>
                  <a:schemeClr val="lt1"/>
                </a:solidFill>
              </a:rPr>
              <a:t>ChatGPT Prompts: Latest Top 100 ChatGPT Commands Online</a:t>
            </a:r>
            <a:br>
              <a:rPr lang="en-US" sz="4200" i="1">
                <a:solidFill>
                  <a:schemeClr val="lt1"/>
                </a:solidFill>
              </a:rPr>
            </a:br>
            <a:endParaRPr sz="4200" i="1">
              <a:solidFill>
                <a:schemeClr val="lt1"/>
              </a:solidFill>
            </a:endParaRPr>
          </a:p>
        </p:txBody>
      </p:sp>
      <p:sp>
        <p:nvSpPr>
          <p:cNvPr id="291" name="Google Shape;291;p24"/>
          <p:cNvSpPr/>
          <p:nvPr/>
        </p:nvSpPr>
        <p:spPr>
          <a:xfrm rot="5400000">
            <a:off x="7540187" y="2206184"/>
            <a:ext cx="6858003" cy="2445624"/>
          </a:xfrm>
          <a:prstGeom prst="rect">
            <a:avLst/>
          </a:prstGeom>
          <a:gradFill>
            <a:gsLst>
              <a:gs pos="0">
                <a:srgbClr val="000000">
                  <a:alpha val="0"/>
                </a:srgbClr>
              </a:gs>
              <a:gs pos="48000">
                <a:srgbClr val="000000">
                  <a:alpha val="23921"/>
                </a:srgbClr>
              </a:gs>
              <a:gs pos="85000">
                <a:srgbClr val="000000">
                  <a:alpha val="44705"/>
                </a:srgbClr>
              </a:gs>
              <a:gs pos="100000">
                <a:srgbClr val="000000">
                  <a:alpha val="44705"/>
                </a:srgbClr>
              </a:gs>
            </a:gsLst>
            <a:lin ang="162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9598024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entury Gothic"/>
              <a:buNone/>
            </a:pPr>
            <a:endParaRPr/>
          </a:p>
        </p:txBody>
      </p:sp>
      <p:sp>
        <p:nvSpPr>
          <p:cNvPr id="297" name="Google Shape;297;p25"/>
          <p:cNvSpPr txBox="1">
            <a:spLocks noGrp="1"/>
          </p:cNvSpPr>
          <p:nvPr>
            <p:ph type="body" idx="1"/>
          </p:nvPr>
        </p:nvSpPr>
        <p:spPr>
          <a:xfrm>
            <a:off x="838200" y="2011680"/>
            <a:ext cx="10515600" cy="4160520"/>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100000"/>
              </a:lnSpc>
              <a:spcBef>
                <a:spcPts val="0"/>
              </a:spcBef>
              <a:spcAft>
                <a:spcPts val="0"/>
              </a:spcAft>
              <a:buClr>
                <a:schemeClr val="dk1"/>
              </a:buClr>
              <a:buSzPct val="100000"/>
              <a:buChar char="•"/>
            </a:pPr>
            <a:r>
              <a:rPr lang="en-US" b="1" dirty="0">
                <a:latin typeface="Cambria"/>
                <a:ea typeface="Cambria"/>
                <a:cs typeface="Cambria"/>
                <a:sym typeface="Cambria"/>
              </a:rPr>
              <a:t>What is </a:t>
            </a:r>
            <a:r>
              <a:rPr lang="en-US" b="1" dirty="0" err="1">
                <a:latin typeface="Cambria"/>
                <a:ea typeface="Cambria"/>
                <a:cs typeface="Cambria"/>
                <a:sym typeface="Cambria"/>
              </a:rPr>
              <a:t>ChatGPT</a:t>
            </a:r>
            <a:r>
              <a:rPr lang="en-US" b="1" dirty="0">
                <a:latin typeface="Cambria"/>
                <a:ea typeface="Cambria"/>
                <a:cs typeface="Cambria"/>
                <a:sym typeface="Cambria"/>
              </a:rPr>
              <a:t> prompts？</a:t>
            </a:r>
            <a:endParaRPr dirty="0"/>
          </a:p>
          <a:p>
            <a:pPr marL="228600" lvl="0" indent="-228600" algn="l" rtl="0">
              <a:lnSpc>
                <a:spcPct val="100000"/>
              </a:lnSpc>
              <a:spcBef>
                <a:spcPts val="1000"/>
              </a:spcBef>
              <a:spcAft>
                <a:spcPts val="0"/>
              </a:spcAft>
              <a:buClr>
                <a:srgbClr val="30393C"/>
              </a:buClr>
              <a:buSzPct val="100000"/>
              <a:buChar char="•"/>
            </a:pPr>
            <a:r>
              <a:rPr lang="en-US" b="0" i="0" dirty="0" err="1">
                <a:solidFill>
                  <a:srgbClr val="30393C"/>
                </a:solidFill>
                <a:latin typeface="Cambria"/>
                <a:ea typeface="Cambria"/>
                <a:cs typeface="Cambria"/>
                <a:sym typeface="Cambria"/>
              </a:rPr>
              <a:t>ChatGPT</a:t>
            </a:r>
            <a:r>
              <a:rPr lang="en-US" b="0" i="0" dirty="0">
                <a:solidFill>
                  <a:srgbClr val="30393C"/>
                </a:solidFill>
                <a:latin typeface="Cambria"/>
                <a:ea typeface="Cambria"/>
                <a:cs typeface="Cambria"/>
                <a:sym typeface="Cambria"/>
              </a:rPr>
              <a:t> prompts are used to input commands to </a:t>
            </a:r>
            <a:r>
              <a:rPr lang="en-US" b="0" i="0" dirty="0" err="1">
                <a:solidFill>
                  <a:srgbClr val="30393C"/>
                </a:solidFill>
                <a:latin typeface="Cambria"/>
                <a:ea typeface="Cambria"/>
                <a:cs typeface="Cambria"/>
                <a:sym typeface="Cambria"/>
              </a:rPr>
              <a:t>ChatGPT</a:t>
            </a:r>
            <a:r>
              <a:rPr lang="en-US" b="0" i="0" dirty="0">
                <a:solidFill>
                  <a:srgbClr val="30393C"/>
                </a:solidFill>
                <a:latin typeface="Cambria"/>
                <a:ea typeface="Cambria"/>
                <a:cs typeface="Cambria"/>
                <a:sym typeface="Cambria"/>
              </a:rPr>
              <a:t>, enabling it to generate natural language </a:t>
            </a:r>
            <a:r>
              <a:rPr lang="en-US" b="0" i="0" dirty="0" err="1">
                <a:solidFill>
                  <a:srgbClr val="30393C"/>
                </a:solidFill>
                <a:latin typeface="Cambria"/>
                <a:ea typeface="Cambria"/>
                <a:cs typeface="Cambria"/>
                <a:sym typeface="Cambria"/>
              </a:rPr>
              <a:t>text.ChatGPT</a:t>
            </a:r>
            <a:r>
              <a:rPr lang="en-US" b="0" i="0" dirty="0">
                <a:solidFill>
                  <a:srgbClr val="30393C"/>
                </a:solidFill>
                <a:latin typeface="Cambria"/>
                <a:ea typeface="Cambria"/>
                <a:cs typeface="Cambria"/>
                <a:sym typeface="Cambria"/>
              </a:rPr>
              <a:t> model is a large language model trained by </a:t>
            </a:r>
            <a:r>
              <a:rPr lang="en-US" b="0" i="0" dirty="0" err="1">
                <a:solidFill>
                  <a:srgbClr val="30393C"/>
                </a:solidFill>
                <a:latin typeface="Cambria"/>
                <a:ea typeface="Cambria"/>
                <a:cs typeface="Cambria"/>
                <a:sym typeface="Cambria"/>
              </a:rPr>
              <a:t>OpenAI</a:t>
            </a:r>
            <a:r>
              <a:rPr lang="en-US" b="0" i="0" dirty="0">
                <a:solidFill>
                  <a:srgbClr val="30393C"/>
                </a:solidFill>
                <a:latin typeface="Cambria"/>
                <a:ea typeface="Cambria"/>
                <a:cs typeface="Cambria"/>
                <a:sym typeface="Cambria"/>
              </a:rPr>
              <a:t> using NLP, so it needs corresponding text prompts to generate dialogue.</a:t>
            </a:r>
            <a:br>
              <a:rPr lang="en-US" b="0" i="0" dirty="0">
                <a:solidFill>
                  <a:srgbClr val="30393C"/>
                </a:solidFill>
                <a:latin typeface="Cambria"/>
                <a:ea typeface="Cambria"/>
                <a:cs typeface="Cambria"/>
                <a:sym typeface="Cambria"/>
              </a:rPr>
            </a:br>
            <a:r>
              <a:rPr lang="en-US" b="0" i="0" dirty="0">
                <a:solidFill>
                  <a:srgbClr val="30393C"/>
                </a:solidFill>
                <a:latin typeface="Cambria"/>
                <a:ea typeface="Cambria"/>
                <a:cs typeface="Cambria"/>
                <a:sym typeface="Cambria"/>
              </a:rPr>
              <a:t>If you don’t know how to enter </a:t>
            </a:r>
            <a:r>
              <a:rPr lang="en-US" b="0" i="0" dirty="0" err="1">
                <a:solidFill>
                  <a:srgbClr val="30393C"/>
                </a:solidFill>
                <a:latin typeface="Cambria"/>
                <a:ea typeface="Cambria"/>
                <a:cs typeface="Cambria"/>
                <a:sym typeface="Cambria"/>
              </a:rPr>
              <a:t>Chatgpt</a:t>
            </a:r>
            <a:r>
              <a:rPr lang="en-US" b="0" i="0" dirty="0">
                <a:solidFill>
                  <a:srgbClr val="30393C"/>
                </a:solidFill>
                <a:latin typeface="Cambria"/>
                <a:ea typeface="Cambria"/>
                <a:cs typeface="Cambria"/>
                <a:sym typeface="Cambria"/>
              </a:rPr>
              <a:t> commands during use, or want to see other people’s interesting commands, this article should help you. The </a:t>
            </a:r>
            <a:r>
              <a:rPr lang="en-US" b="0" i="0" dirty="0" err="1">
                <a:solidFill>
                  <a:srgbClr val="30393C"/>
                </a:solidFill>
                <a:latin typeface="Cambria"/>
                <a:ea typeface="Cambria"/>
                <a:cs typeface="Cambria"/>
                <a:sym typeface="Cambria"/>
              </a:rPr>
              <a:t>ChatGPT</a:t>
            </a:r>
            <a:r>
              <a:rPr lang="en-US" b="0" i="0" dirty="0">
                <a:solidFill>
                  <a:srgbClr val="30393C"/>
                </a:solidFill>
                <a:latin typeface="Cambria"/>
                <a:ea typeface="Cambria"/>
                <a:cs typeface="Cambria"/>
                <a:sym typeface="Cambria"/>
              </a:rPr>
              <a:t> prompts collected in this article were created by GitHub users, we are grateful to them, and you are also welcome to add your own prompts to the list!</a:t>
            </a:r>
            <a:endParaRPr dirty="0"/>
          </a:p>
          <a:p>
            <a:pPr marL="0" lvl="0" indent="0" algn="l" rtl="0">
              <a:lnSpc>
                <a:spcPct val="100000"/>
              </a:lnSpc>
              <a:spcBef>
                <a:spcPts val="1000"/>
              </a:spcBef>
              <a:spcAft>
                <a:spcPts val="0"/>
              </a:spcAft>
              <a:buClr>
                <a:srgbClr val="30393C"/>
              </a:buClr>
              <a:buSzPct val="100000"/>
              <a:buNone/>
            </a:pPr>
            <a:br>
              <a:rPr lang="en-US" b="0" i="0" dirty="0">
                <a:solidFill>
                  <a:srgbClr val="30393C"/>
                </a:solidFill>
                <a:latin typeface="Cambria"/>
                <a:ea typeface="Cambria"/>
                <a:cs typeface="Cambria"/>
                <a:sym typeface="Cambria"/>
              </a:rPr>
            </a:br>
            <a:endParaRPr b="0" dirty="0">
              <a:latin typeface="Cambria"/>
              <a:ea typeface="Cambria"/>
              <a:cs typeface="Cambria"/>
              <a:sym typeface="Cambria"/>
            </a:endParaRPr>
          </a:p>
          <a:p>
            <a:pPr marL="228600" lvl="0" indent="-228600" algn="l" rtl="0">
              <a:lnSpc>
                <a:spcPct val="100000"/>
              </a:lnSpc>
              <a:spcBef>
                <a:spcPts val="1000"/>
              </a:spcBef>
              <a:spcAft>
                <a:spcPts val="0"/>
              </a:spcAft>
              <a:buClr>
                <a:schemeClr val="dk1"/>
              </a:buClr>
              <a:buSzPct val="100000"/>
              <a:buChar char="•"/>
            </a:pPr>
            <a:r>
              <a:rPr lang="en-US" u="sng" dirty="0">
                <a:solidFill>
                  <a:schemeClr val="hlink"/>
                </a:solidFill>
                <a:latin typeface="Cambria"/>
                <a:ea typeface="Cambria"/>
                <a:cs typeface="Cambria"/>
                <a:sym typeface="Cambria"/>
                <a:hlinkClick r:id="rId3"/>
              </a:rPr>
              <a:t>https://chatgpt.pro/prompts/</a:t>
            </a:r>
            <a:r>
              <a:rPr lang="en-US" dirty="0">
                <a:latin typeface="Cambria"/>
                <a:ea typeface="Cambria"/>
                <a:cs typeface="Cambria"/>
                <a:sym typeface="Cambria"/>
              </a:rPr>
              <a:t> </a:t>
            </a:r>
            <a:endParaRPr dirty="0"/>
          </a:p>
        </p:txBody>
      </p:sp>
    </p:spTree>
    <p:extLst>
      <p:ext uri="{BB962C8B-B14F-4D97-AF65-F5344CB8AC3E}">
        <p14:creationId xmlns:p14="http://schemas.microsoft.com/office/powerpoint/2010/main" val="2598094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71B9AC6-936B-4BBA-90F9-34647AEBD6A8}"/>
              </a:ext>
            </a:extLst>
          </p:cNvPr>
          <p:cNvPicPr>
            <a:picLocks noChangeAspect="1"/>
          </p:cNvPicPr>
          <p:nvPr/>
        </p:nvPicPr>
        <p:blipFill rotWithShape="1">
          <a:blip r:embed="rId3"/>
          <a:srcRect t="11409" b="4321"/>
          <a:stretch/>
        </p:blipFill>
        <p:spPr>
          <a:xfrm>
            <a:off x="20" y="67579"/>
            <a:ext cx="12191980" cy="6857990"/>
          </a:xfrm>
          <a:prstGeom prst="rect">
            <a:avLst/>
          </a:prstGeom>
        </p:spPr>
      </p:pic>
      <p:sp useBgFill="1">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426885" y="445383"/>
            <a:ext cx="1995577" cy="7534653"/>
          </a:xfrm>
          <a:prstGeom prst="round2SameRect">
            <a:avLst>
              <a:gd name="adj1" fmla="val 9679"/>
              <a:gd name="adj2" fmla="val 400"/>
            </a:avLst>
          </a:pr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panose="02040603050505030304"/>
              <a:ea typeface="+mn-ea"/>
              <a:cs typeface="Arial"/>
              <a:sym typeface="Arial"/>
            </a:endParaRPr>
          </a:p>
        </p:txBody>
      </p:sp>
      <p:sp>
        <p:nvSpPr>
          <p:cNvPr id="2" name="Title 1">
            <a:extLst>
              <a:ext uri="{FF2B5EF4-FFF2-40B4-BE49-F238E27FC236}">
                <a16:creationId xmlns:a16="http://schemas.microsoft.com/office/drawing/2014/main" id="{F8C73110-3C65-4992-B9E7-454E40EF1C18}"/>
              </a:ext>
            </a:extLst>
          </p:cNvPr>
          <p:cNvSpPr>
            <a:spLocks noGrp="1"/>
          </p:cNvSpPr>
          <p:nvPr>
            <p:ph type="title"/>
          </p:nvPr>
        </p:nvSpPr>
        <p:spPr>
          <a:xfrm>
            <a:off x="5461682" y="3496574"/>
            <a:ext cx="6436104" cy="1138686"/>
          </a:xfrm>
        </p:spPr>
        <p:txBody>
          <a:bodyPr vert="horz" lIns="91440" tIns="45720" rIns="91440" bIns="45720" rtlCol="0" anchor="b">
            <a:normAutofit/>
          </a:bodyPr>
          <a:lstStyle/>
          <a:p>
            <a:pPr algn="l"/>
            <a:r>
              <a:rPr lang="en-US" sz="4400" dirty="0"/>
              <a:t>Part 5</a:t>
            </a:r>
          </a:p>
        </p:txBody>
      </p:sp>
      <p:sp>
        <p:nvSpPr>
          <p:cNvPr id="3" name="Content Placeholder 2">
            <a:extLst>
              <a:ext uri="{FF2B5EF4-FFF2-40B4-BE49-F238E27FC236}">
                <a16:creationId xmlns:a16="http://schemas.microsoft.com/office/drawing/2014/main" id="{3E59569C-9F9D-4806-A638-683F6D594C33}"/>
              </a:ext>
            </a:extLst>
          </p:cNvPr>
          <p:cNvSpPr>
            <a:spLocks noGrp="1"/>
          </p:cNvSpPr>
          <p:nvPr>
            <p:ph idx="1"/>
          </p:nvPr>
        </p:nvSpPr>
        <p:spPr>
          <a:xfrm>
            <a:off x="5461682" y="4548996"/>
            <a:ext cx="6436104" cy="534838"/>
          </a:xfrm>
        </p:spPr>
        <p:txBody>
          <a:bodyPr vert="horz" lIns="91440" tIns="45720" rIns="91440" bIns="45720" rtlCol="0" anchor="t">
            <a:normAutofit/>
          </a:bodyPr>
          <a:lstStyle/>
          <a:p>
            <a:pPr marL="285750" indent="-285750">
              <a:buFont typeface="Arial" panose="020B0604020202020204" pitchFamily="34" charset="0"/>
              <a:buChar char="•"/>
            </a:pPr>
            <a:r>
              <a:rPr lang="en-US" sz="1800" dirty="0">
                <a:solidFill>
                  <a:srgbClr val="00B050"/>
                </a:solidFill>
                <a:latin typeface="Cambria" panose="02040503050406030204" pitchFamily="18" charset="0"/>
                <a:ea typeface="Cambria" panose="02040503050406030204" pitchFamily="18" charset="0"/>
              </a:rPr>
              <a:t>Potential challenges and limitations</a:t>
            </a:r>
          </a:p>
        </p:txBody>
      </p:sp>
    </p:spTree>
    <p:extLst>
      <p:ext uri="{BB962C8B-B14F-4D97-AF65-F5344CB8AC3E}">
        <p14:creationId xmlns:p14="http://schemas.microsoft.com/office/powerpoint/2010/main" val="321203273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
        <p:nvSpPr>
          <p:cNvPr id="130" name="Google Shape;130;p2"/>
          <p:cNvSpPr/>
          <p:nvPr/>
        </p:nvSpPr>
        <p:spPr>
          <a:xfrm>
            <a:off x="0" y="308758"/>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31" name="Google Shape;131;p2"/>
          <p:cNvSpPr/>
          <p:nvPr/>
        </p:nvSpPr>
        <p:spPr>
          <a:xfrm flipH="1">
            <a:off x="154380" y="106877"/>
            <a:ext cx="5511704" cy="6858000"/>
          </a:xfrm>
          <a:custGeom>
            <a:avLst/>
            <a:gdLst/>
            <a:ahLst/>
            <a:cxnLst/>
            <a:rect l="l" t="t" r="r" b="b"/>
            <a:pathLst>
              <a:path w="5511704" h="6886576" extrusionOk="0">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lumMod val="50000"/>
              <a:lumOff val="5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32" name="Google Shape;132;p2"/>
          <p:cNvSpPr txBox="1">
            <a:spLocks noGrp="1"/>
          </p:cNvSpPr>
          <p:nvPr>
            <p:ph type="title"/>
          </p:nvPr>
        </p:nvSpPr>
        <p:spPr>
          <a:xfrm>
            <a:off x="838200" y="713312"/>
            <a:ext cx="3461084" cy="54313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entury Gothic"/>
              <a:buNone/>
            </a:pPr>
            <a:r>
              <a:rPr lang="en-US">
                <a:solidFill>
                  <a:srgbClr val="FFFFFF"/>
                </a:solidFill>
              </a:rPr>
              <a:t>ChatGPT</a:t>
            </a:r>
            <a:endParaRPr>
              <a:solidFill>
                <a:srgbClr val="FFFFFF"/>
              </a:solidFill>
            </a:endParaRPr>
          </a:p>
        </p:txBody>
      </p:sp>
      <p:sp>
        <p:nvSpPr>
          <p:cNvPr id="133" name="Google Shape;133;p2"/>
          <p:cNvSpPr txBox="1">
            <a:spLocks noGrp="1"/>
          </p:cNvSpPr>
          <p:nvPr>
            <p:ph type="body" idx="1"/>
          </p:nvPr>
        </p:nvSpPr>
        <p:spPr>
          <a:xfrm>
            <a:off x="6095999" y="713313"/>
            <a:ext cx="5257801" cy="5431376"/>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ct val="100000"/>
              <a:buNone/>
            </a:pPr>
            <a:r>
              <a:rPr lang="en-US" sz="1800" b="1" i="0" u="none" strike="noStrike" dirty="0" err="1">
                <a:solidFill>
                  <a:schemeClr val="accent1"/>
                </a:solidFill>
                <a:latin typeface="Times New Roman" panose="02020603050405020304" pitchFamily="18" charset="0"/>
                <a:ea typeface="Arial"/>
                <a:cs typeface="Times New Roman" panose="02020603050405020304" pitchFamily="18" charset="0"/>
                <a:sym typeface="Arial"/>
              </a:rPr>
              <a:t>ChatGPT</a:t>
            </a:r>
            <a:r>
              <a:rPr lang="en-US" sz="1800" b="1" dirty="0">
                <a:solidFill>
                  <a:schemeClr val="accent1"/>
                </a:solidFill>
                <a:latin typeface="Times New Roman" panose="02020603050405020304" pitchFamily="18" charset="0"/>
                <a:ea typeface="Arial"/>
                <a:cs typeface="Times New Roman" panose="02020603050405020304" pitchFamily="18" charset="0"/>
                <a:sym typeface="Arial"/>
              </a:rPr>
              <a:t>: </a:t>
            </a:r>
            <a:r>
              <a:rPr lang="en-US" sz="1800" b="0" i="0" u="none" strike="noStrike" dirty="0">
                <a:solidFill>
                  <a:srgbClr val="000000"/>
                </a:solidFill>
                <a:latin typeface="Times New Roman" panose="02020603050405020304" pitchFamily="18" charset="0"/>
                <a:ea typeface="Arial"/>
                <a:cs typeface="Times New Roman" panose="02020603050405020304" pitchFamily="18" charset="0"/>
                <a:sym typeface="Arial"/>
              </a:rPr>
              <a:t>generative artificial intelligence- released on November 30, 2022, by the artificial intelligence lab </a:t>
            </a:r>
            <a:r>
              <a:rPr lang="en-US" sz="1800" b="0" i="1" u="none" strike="noStrike" dirty="0" err="1">
                <a:solidFill>
                  <a:srgbClr val="000000"/>
                </a:solidFill>
                <a:latin typeface="Times New Roman" panose="02020603050405020304" pitchFamily="18" charset="0"/>
                <a:ea typeface="Arial"/>
                <a:cs typeface="Times New Roman" panose="02020603050405020304" pitchFamily="18" charset="0"/>
                <a:sym typeface="Arial"/>
              </a:rPr>
              <a:t>OpenAI</a:t>
            </a:r>
            <a:r>
              <a:rPr lang="en-US" sz="1800" b="0" i="0" u="none" strike="noStrike" dirty="0">
                <a:solidFill>
                  <a:srgbClr val="000000"/>
                </a:solidFill>
                <a:latin typeface="Times New Roman" panose="02020603050405020304" pitchFamily="18" charset="0"/>
                <a:ea typeface="Arial"/>
                <a:cs typeface="Times New Roman" panose="02020603050405020304" pitchFamily="18" charset="0"/>
                <a:sym typeface="Arial"/>
              </a:rPr>
              <a:t> to </a:t>
            </a:r>
            <a:r>
              <a:rPr lang="en-US" sz="1800" b="0" i="0" u="none" strike="noStrike" dirty="0">
                <a:solidFill>
                  <a:schemeClr val="accent2"/>
                </a:solidFill>
                <a:latin typeface="Times New Roman" panose="02020603050405020304" pitchFamily="18" charset="0"/>
                <a:ea typeface="Arial"/>
                <a:cs typeface="Times New Roman" panose="02020603050405020304" pitchFamily="18" charset="0"/>
                <a:sym typeface="Arial"/>
              </a:rPr>
              <a:t>mimic human-like conversations </a:t>
            </a:r>
            <a:r>
              <a:rPr lang="en-US" sz="1800" b="0" i="0" u="none" strike="noStrike" dirty="0">
                <a:solidFill>
                  <a:srgbClr val="000000"/>
                </a:solidFill>
                <a:latin typeface="Times New Roman" panose="02020603050405020304" pitchFamily="18" charset="0"/>
                <a:ea typeface="Arial"/>
                <a:cs typeface="Times New Roman" panose="02020603050405020304" pitchFamily="18" charset="0"/>
                <a:sym typeface="Arial"/>
              </a:rPr>
              <a:t>based on user prompts. </a:t>
            </a:r>
            <a:endParaRPr sz="1800" dirty="0">
              <a:latin typeface="Times New Roman" panose="02020603050405020304" pitchFamily="18" charset="0"/>
              <a:cs typeface="Times New Roman" panose="02020603050405020304" pitchFamily="18" charset="0"/>
            </a:endParaRPr>
          </a:p>
          <a:p>
            <a:pPr marL="228600" lvl="0" indent="-228600" algn="l" rtl="0">
              <a:lnSpc>
                <a:spcPct val="100000"/>
              </a:lnSpc>
              <a:spcBef>
                <a:spcPts val="1000"/>
              </a:spcBef>
              <a:spcAft>
                <a:spcPts val="0"/>
              </a:spcAft>
              <a:buClr>
                <a:srgbClr val="000000"/>
              </a:buClr>
              <a:buSzPct val="100000"/>
              <a:buChar char="•"/>
            </a:pPr>
            <a:r>
              <a:rPr lang="en-US" sz="1800" b="0" i="0" u="none" strike="noStrike" dirty="0">
                <a:solidFill>
                  <a:srgbClr val="000000"/>
                </a:solidFill>
                <a:latin typeface="Times New Roman" panose="02020603050405020304" pitchFamily="18" charset="0"/>
                <a:ea typeface="Arial"/>
                <a:cs typeface="Times New Roman" panose="02020603050405020304" pitchFamily="18" charset="0"/>
                <a:sym typeface="Arial"/>
              </a:rPr>
              <a:t>The chatbot generates eerily articulate and nuanced text in response to short prompts.</a:t>
            </a:r>
          </a:p>
          <a:p>
            <a:pPr marL="228600" lvl="0" indent="-228600">
              <a:buClr>
                <a:srgbClr val="000000"/>
              </a:buClr>
              <a:buSzPct val="100000"/>
            </a:pPr>
            <a:r>
              <a:rPr lang="en-US" sz="1800" dirty="0">
                <a:solidFill>
                  <a:schemeClr val="tx1"/>
                </a:solidFill>
                <a:latin typeface="Times New Roman" panose="02020603050405020304" pitchFamily="18" charset="0"/>
                <a:cs typeface="Times New Roman" panose="02020603050405020304" pitchFamily="18" charset="0"/>
              </a:rPr>
              <a:t>The dialogue format makes it possible for </a:t>
            </a:r>
            <a:r>
              <a:rPr lang="en-US" sz="1800" dirty="0" err="1">
                <a:solidFill>
                  <a:schemeClr val="tx1"/>
                </a:solidFill>
                <a:latin typeface="Times New Roman" panose="02020603050405020304" pitchFamily="18" charset="0"/>
                <a:cs typeface="Times New Roman" panose="02020603050405020304" pitchFamily="18" charset="0"/>
              </a:rPr>
              <a:t>ChatGPT</a:t>
            </a:r>
            <a:r>
              <a:rPr lang="en-US" sz="1800" dirty="0">
                <a:solidFill>
                  <a:schemeClr val="tx1"/>
                </a:solidFill>
                <a:latin typeface="Times New Roman" panose="02020603050405020304" pitchFamily="18" charset="0"/>
                <a:cs typeface="Times New Roman" panose="02020603050405020304" pitchFamily="18" charset="0"/>
              </a:rPr>
              <a:t> to answer follow-up questions, admit its mistakes, challenge incorrect premises, and reject inappropriate requests.</a:t>
            </a:r>
            <a:endParaRPr lang="en-US" sz="1800" b="0" i="0" u="none" strike="noStrike" dirty="0">
              <a:solidFill>
                <a:srgbClr val="000000"/>
              </a:solidFill>
              <a:latin typeface="Times New Roman" panose="02020603050405020304" pitchFamily="18" charset="0"/>
              <a:ea typeface="Arial"/>
              <a:cs typeface="Times New Roman" panose="02020603050405020304" pitchFamily="18" charset="0"/>
              <a:sym typeface="Arial"/>
            </a:endParaRPr>
          </a:p>
          <a:p>
            <a:pPr marL="0" lvl="0" indent="0" algn="l" rtl="0">
              <a:lnSpc>
                <a:spcPct val="100000"/>
              </a:lnSpc>
              <a:spcBef>
                <a:spcPts val="1000"/>
              </a:spcBef>
              <a:spcAft>
                <a:spcPts val="0"/>
              </a:spcAft>
              <a:buClr>
                <a:srgbClr val="000000"/>
              </a:buClr>
              <a:buSzPct val="100000"/>
              <a:buNone/>
            </a:pPr>
            <a:r>
              <a:rPr lang="en-US" sz="1800" b="1" dirty="0">
                <a:solidFill>
                  <a:schemeClr val="accent1"/>
                </a:solidFill>
                <a:latin typeface="Times New Roman" panose="02020603050405020304" pitchFamily="18" charset="0"/>
                <a:cs typeface="Times New Roman" panose="02020603050405020304" pitchFamily="18" charset="0"/>
              </a:rPr>
              <a:t>Background:</a:t>
            </a:r>
            <a:endParaRPr sz="1800" b="1" dirty="0">
              <a:solidFill>
                <a:schemeClr val="accent1"/>
              </a:solidFill>
              <a:latin typeface="Times New Roman" panose="02020603050405020304" pitchFamily="18" charset="0"/>
              <a:cs typeface="Times New Roman" panose="02020603050405020304" pitchFamily="18" charset="0"/>
            </a:endParaRPr>
          </a:p>
          <a:p>
            <a:pPr marL="228600" indent="-228600">
              <a:spcBef>
                <a:spcPts val="0"/>
              </a:spcBef>
              <a:buClr>
                <a:srgbClr val="000000"/>
              </a:buClr>
              <a:buSzPct val="100000"/>
            </a:pPr>
            <a:r>
              <a:rPr lang="en-US" sz="1600" i="0" u="none" strike="noStrike" dirty="0">
                <a:solidFill>
                  <a:srgbClr val="000000"/>
                </a:solidFill>
                <a:latin typeface="Times New Roman" panose="02020603050405020304" pitchFamily="18" charset="0"/>
                <a:ea typeface="Arial"/>
                <a:cs typeface="Times New Roman" panose="02020603050405020304" pitchFamily="18" charset="0"/>
                <a:sym typeface="Arial"/>
              </a:rPr>
              <a:t>In September 2022: </a:t>
            </a:r>
            <a:r>
              <a:rPr lang="en-US" sz="1600" b="1" i="0" u="none" strike="noStrike" dirty="0">
                <a:solidFill>
                  <a:srgbClr val="000000"/>
                </a:solidFill>
                <a:latin typeface="Times New Roman" panose="02020603050405020304" pitchFamily="18" charset="0"/>
                <a:ea typeface="Arial"/>
                <a:cs typeface="Times New Roman" panose="02020603050405020304" pitchFamily="18" charset="0"/>
                <a:sym typeface="Arial"/>
              </a:rPr>
              <a:t>The LARC-</a:t>
            </a:r>
            <a:r>
              <a:rPr lang="en-US" sz="1600" b="1" i="0" u="none" strike="noStrike" dirty="0" err="1">
                <a:solidFill>
                  <a:srgbClr val="000000"/>
                </a:solidFill>
                <a:latin typeface="Times New Roman" panose="02020603050405020304" pitchFamily="18" charset="0"/>
                <a:ea typeface="Arial"/>
                <a:cs typeface="Times New Roman" panose="02020603050405020304" pitchFamily="18" charset="0"/>
                <a:sym typeface="Arial"/>
              </a:rPr>
              <a:t>MwALT</a:t>
            </a:r>
            <a:r>
              <a:rPr lang="en-US" sz="1600" b="1" i="0" u="none" strike="noStrike" dirty="0">
                <a:solidFill>
                  <a:srgbClr val="000000"/>
                </a:solidFill>
                <a:latin typeface="Times New Roman" panose="02020603050405020304" pitchFamily="18" charset="0"/>
                <a:ea typeface="Arial"/>
                <a:cs typeface="Times New Roman" panose="02020603050405020304" pitchFamily="18" charset="0"/>
                <a:sym typeface="Arial"/>
              </a:rPr>
              <a:t>-ECOLT </a:t>
            </a:r>
            <a:r>
              <a:rPr lang="en-US" sz="1600" i="0" u="none" strike="noStrike" dirty="0">
                <a:solidFill>
                  <a:srgbClr val="000000"/>
                </a:solidFill>
                <a:latin typeface="Times New Roman" panose="02020603050405020304" pitchFamily="18" charset="0"/>
                <a:ea typeface="Arial"/>
                <a:cs typeface="Times New Roman" panose="02020603050405020304" pitchFamily="18" charset="0"/>
                <a:sym typeface="Arial"/>
              </a:rPr>
              <a:t>conference (</a:t>
            </a:r>
            <a:r>
              <a:rPr lang="en-US" sz="1600" dirty="0">
                <a:latin typeface="Times New Roman" panose="02020603050405020304" pitchFamily="18" charset="0"/>
                <a:cs typeface="Times New Roman" panose="02020603050405020304" pitchFamily="18" charset="0"/>
              </a:rPr>
              <a:t>Language Assessment Research Conference held in conjunction with the Midwest Association of Language Testers, and East Coast Organization of Language Testers)</a:t>
            </a:r>
            <a:br>
              <a:rPr lang="en-US" sz="1400" dirty="0"/>
            </a:br>
            <a:endParaRPr sz="2000" dirty="0"/>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B03E67FF-3F68-287C-E13D-A997D1171CDC}"/>
              </a:ext>
            </a:extLst>
          </p:cNvPr>
          <p:cNvPicPr>
            <a:picLocks noChangeAspect="1"/>
          </p:cNvPicPr>
          <p:nvPr/>
        </p:nvPicPr>
        <p:blipFill>
          <a:blip r:embed="rId3"/>
          <a:stretch>
            <a:fillRect/>
          </a:stretch>
        </p:blipFill>
        <p:spPr>
          <a:xfrm>
            <a:off x="572757" y="106877"/>
            <a:ext cx="3991970" cy="6858000"/>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A298F6A4-B824-85D2-552E-8F6BEFDBC1A3}"/>
              </a:ext>
            </a:extLst>
          </p:cNvPr>
          <p:cNvPicPr>
            <a:picLocks noChangeAspect="1"/>
          </p:cNvPicPr>
          <p:nvPr/>
        </p:nvPicPr>
        <p:blipFill>
          <a:blip r:embed="rId4"/>
          <a:stretch>
            <a:fillRect/>
          </a:stretch>
        </p:blipFill>
        <p:spPr>
          <a:xfrm>
            <a:off x="2464605" y="415635"/>
            <a:ext cx="3355859"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
                                            <p:txEl>
                                              <p:pRg st="0" end="0"/>
                                            </p:txEl>
                                          </p:spTgt>
                                        </p:tgtEl>
                                        <p:attrNameLst>
                                          <p:attrName>style.visibility</p:attrName>
                                        </p:attrNameLst>
                                      </p:cBhvr>
                                      <p:to>
                                        <p:strVal val="visible"/>
                                      </p:to>
                                    </p:set>
                                    <p:animEffect transition="in" filter="dissolve">
                                      <p:cBhvr>
                                        <p:cTn id="7" dur="500"/>
                                        <p:tgtEl>
                                          <p:spTgt spid="1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3">
                                            <p:txEl>
                                              <p:pRg st="1" end="1"/>
                                            </p:txEl>
                                          </p:spTgt>
                                        </p:tgtEl>
                                        <p:attrNameLst>
                                          <p:attrName>style.visibility</p:attrName>
                                        </p:attrNameLst>
                                      </p:cBhvr>
                                      <p:to>
                                        <p:strVal val="visible"/>
                                      </p:to>
                                    </p:set>
                                    <p:animEffect transition="in" filter="dissolve">
                                      <p:cBhvr>
                                        <p:cTn id="12" dur="500"/>
                                        <p:tgtEl>
                                          <p:spTgt spid="1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3">
                                            <p:txEl>
                                              <p:pRg st="2" end="2"/>
                                            </p:txEl>
                                          </p:spTgt>
                                        </p:tgtEl>
                                        <p:attrNameLst>
                                          <p:attrName>style.visibility</p:attrName>
                                        </p:attrNameLst>
                                      </p:cBhvr>
                                      <p:to>
                                        <p:strVal val="visible"/>
                                      </p:to>
                                    </p:set>
                                    <p:animEffect transition="in" filter="dissolve">
                                      <p:cBhvr>
                                        <p:cTn id="17" dur="500"/>
                                        <p:tgtEl>
                                          <p:spTgt spid="13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3">
                                            <p:txEl>
                                              <p:pRg st="3" end="3"/>
                                            </p:txEl>
                                          </p:spTgt>
                                        </p:tgtEl>
                                        <p:attrNameLst>
                                          <p:attrName>style.visibility</p:attrName>
                                        </p:attrNameLst>
                                      </p:cBhvr>
                                      <p:to>
                                        <p:strVal val="visible"/>
                                      </p:to>
                                    </p:set>
                                    <p:animEffect transition="in" filter="dissolve">
                                      <p:cBhvr>
                                        <p:cTn id="22" dur="500"/>
                                        <p:tgtEl>
                                          <p:spTgt spid="13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3">
                                            <p:txEl>
                                              <p:pRg st="4" end="4"/>
                                            </p:txEl>
                                          </p:spTgt>
                                        </p:tgtEl>
                                        <p:attrNameLst>
                                          <p:attrName>style.visibility</p:attrName>
                                        </p:attrNameLst>
                                      </p:cBhvr>
                                      <p:to>
                                        <p:strVal val="visible"/>
                                      </p:to>
                                    </p:set>
                                    <p:animEffect transition="in" filter="dissolve">
                                      <p:cBhvr>
                                        <p:cTn id="27" dur="500"/>
                                        <p:tgtEl>
                                          <p:spTgt spid="13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dissolv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dissolv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7F2E4D6-EF46-1C43-8F3E-3620C3C83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obile device with apps">
            <a:extLst>
              <a:ext uri="{FF2B5EF4-FFF2-40B4-BE49-F238E27FC236}">
                <a16:creationId xmlns:a16="http://schemas.microsoft.com/office/drawing/2014/main" id="{8B8A4A44-110F-0233-25E5-502BDD3307C2}"/>
              </a:ext>
            </a:extLst>
          </p:cNvPr>
          <p:cNvPicPr>
            <a:picLocks noChangeAspect="1"/>
          </p:cNvPicPr>
          <p:nvPr/>
        </p:nvPicPr>
        <p:blipFill rotWithShape="1">
          <a:blip r:embed="rId3"/>
          <a:srcRect/>
          <a:stretch/>
        </p:blipFill>
        <p:spPr>
          <a:xfrm>
            <a:off x="20" y="1"/>
            <a:ext cx="12191980" cy="6857999"/>
          </a:xfrm>
          <a:prstGeom prst="rect">
            <a:avLst/>
          </a:prstGeom>
        </p:spPr>
      </p:pic>
      <p:sp>
        <p:nvSpPr>
          <p:cNvPr id="24" name="Rectangle">
            <a:extLst>
              <a:ext uri="{FF2B5EF4-FFF2-40B4-BE49-F238E27FC236}">
                <a16:creationId xmlns:a16="http://schemas.microsoft.com/office/drawing/2014/main" id="{14ACB00F-615E-0E4F-9794-329E08F6E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8469492" cy="6858000"/>
          </a:xfrm>
          <a:prstGeom prst="rect">
            <a:avLst/>
          </a:prstGeom>
          <a:gradFill flip="none" rotWithShape="1">
            <a:gsLst>
              <a:gs pos="31000">
                <a:schemeClr val="bg1">
                  <a:alpha val="80000"/>
                </a:schemeClr>
              </a:gs>
              <a:gs pos="0">
                <a:schemeClr val="bg1"/>
              </a:gs>
              <a:gs pos="100000">
                <a:schemeClr val="bg1">
                  <a:alpha val="50000"/>
                </a:schemeClr>
              </a:gs>
            </a:gsLst>
            <a:path path="circle">
              <a:fillToRect r="100000" b="100000"/>
            </a:path>
            <a:tileRect l="-100000" t="-100000"/>
          </a:gradFill>
          <a:ln w="12700">
            <a:miter lim="400000"/>
          </a:ln>
        </p:spPr>
        <p:txBody>
          <a:bodyPr lIns="50800" tIns="50800" rIns="50800" bIns="50800" anchor="ctr"/>
          <a:lstStyle/>
          <a:p>
            <a:pPr algn="ctr"/>
            <a:endParaRPr sz="2600" cap="all" dirty="0">
              <a:solidFill>
                <a:srgbClr val="FFFFFF"/>
              </a:solidFill>
              <a:sym typeface="Avenir Next"/>
            </a:endParaRPr>
          </a:p>
        </p:txBody>
      </p:sp>
      <p:sp>
        <p:nvSpPr>
          <p:cNvPr id="2" name="Title 1">
            <a:extLst>
              <a:ext uri="{FF2B5EF4-FFF2-40B4-BE49-F238E27FC236}">
                <a16:creationId xmlns:a16="http://schemas.microsoft.com/office/drawing/2014/main" id="{88D3922F-833A-6A9C-762C-C7FB6FF153B9}"/>
              </a:ext>
            </a:extLst>
          </p:cNvPr>
          <p:cNvSpPr>
            <a:spLocks noGrp="1"/>
          </p:cNvSpPr>
          <p:nvPr>
            <p:ph type="title"/>
          </p:nvPr>
        </p:nvSpPr>
        <p:spPr>
          <a:xfrm>
            <a:off x="565150" y="770890"/>
            <a:ext cx="7335835" cy="1268984"/>
          </a:xfrm>
        </p:spPr>
        <p:txBody>
          <a:bodyPr>
            <a:normAutofit/>
          </a:bodyPr>
          <a:lstStyle/>
          <a:p>
            <a:r>
              <a:rPr lang="en-US" dirty="0"/>
              <a:t>Some limitations</a:t>
            </a:r>
            <a:endParaRPr lang="en-US"/>
          </a:p>
        </p:txBody>
      </p:sp>
      <p:sp>
        <p:nvSpPr>
          <p:cNvPr id="3" name="Content Placeholder 2">
            <a:extLst>
              <a:ext uri="{FF2B5EF4-FFF2-40B4-BE49-F238E27FC236}">
                <a16:creationId xmlns:a16="http://schemas.microsoft.com/office/drawing/2014/main" id="{509C7E1A-A086-57D0-468B-80058958AB2E}"/>
              </a:ext>
            </a:extLst>
          </p:cNvPr>
          <p:cNvSpPr>
            <a:spLocks noGrp="1"/>
          </p:cNvSpPr>
          <p:nvPr>
            <p:ph idx="1"/>
          </p:nvPr>
        </p:nvSpPr>
        <p:spPr>
          <a:xfrm>
            <a:off x="565150" y="2160016"/>
            <a:ext cx="7335835" cy="3601212"/>
          </a:xfrm>
        </p:spPr>
        <p:txBody>
          <a:bodyPr>
            <a:normAutofit fontScale="92500" lnSpcReduction="20000"/>
          </a:bodyPr>
          <a:lstStyle/>
          <a:p>
            <a:r>
              <a:rPr lang="en-US" dirty="0">
                <a:latin typeface="Cambria" panose="02040503050406030204" pitchFamily="18" charset="0"/>
              </a:rPr>
              <a:t>The need for reliable internet connection</a:t>
            </a:r>
          </a:p>
          <a:p>
            <a:r>
              <a:rPr lang="en-US" dirty="0">
                <a:latin typeface="Cambria" panose="02040503050406030204" pitchFamily="18" charset="0"/>
              </a:rPr>
              <a:t>The possibility of over-reliance on technology</a:t>
            </a:r>
          </a:p>
          <a:p>
            <a:r>
              <a:rPr lang="en-US" dirty="0">
                <a:latin typeface="Cambria" panose="02040503050406030204" pitchFamily="18" charset="0"/>
              </a:rPr>
              <a:t>May occasionally generate incorrect information</a:t>
            </a:r>
          </a:p>
          <a:p>
            <a:r>
              <a:rPr lang="en-US" dirty="0">
                <a:latin typeface="Cambria" panose="02040503050406030204" pitchFamily="18" charset="0"/>
              </a:rPr>
              <a:t>May occasionally produce harmful instructions or biased content</a:t>
            </a:r>
          </a:p>
          <a:p>
            <a:r>
              <a:rPr lang="en-US" dirty="0">
                <a:latin typeface="Cambria" panose="02040503050406030204" pitchFamily="18" charset="0"/>
              </a:rPr>
              <a:t>Limited knowledge of events after 2021/not connected to the internet</a:t>
            </a:r>
          </a:p>
          <a:p>
            <a:r>
              <a:rPr lang="en-US" dirty="0">
                <a:latin typeface="Cambria" panose="02040503050406030204" pitchFamily="18" charset="0"/>
              </a:rPr>
              <a:t>Conversations may be reviewed by their AI trainers</a:t>
            </a:r>
          </a:p>
          <a:p>
            <a:r>
              <a:rPr lang="en-US" sz="2400" b="0" i="0" u="sng" dirty="0">
                <a:effectLst/>
                <a:latin typeface="Garamond" panose="02020404030301010803" pitchFamily="18" charset="0"/>
              </a:rPr>
              <a:t>blackout windows during peak times</a:t>
            </a:r>
            <a:r>
              <a:rPr lang="en-US" sz="2400" b="0" i="0" dirty="0">
                <a:effectLst/>
                <a:latin typeface="Garamond" panose="02020404030301010803" pitchFamily="18" charset="0"/>
              </a:rPr>
              <a:t>, </a:t>
            </a:r>
          </a:p>
          <a:p>
            <a:r>
              <a:rPr lang="en-US" sz="2400" b="0" i="0" dirty="0">
                <a:effectLst/>
                <a:latin typeface="Garamond" panose="02020404030301010803" pitchFamily="18" charset="0"/>
              </a:rPr>
              <a:t>It's also NOT based on GPT-4</a:t>
            </a:r>
            <a:endParaRPr lang="en-US" dirty="0">
              <a:latin typeface="Cambria" panose="02040503050406030204" pitchFamily="18" charset="0"/>
            </a:endParaRPr>
          </a:p>
          <a:p>
            <a:pPr marL="0" indent="0">
              <a:buNone/>
            </a:pPr>
            <a:endParaRPr lang="en-US" dirty="0">
              <a:latin typeface="Cambria" panose="02040503050406030204" pitchFamily="18" charset="0"/>
            </a:endParaRPr>
          </a:p>
          <a:p>
            <a:endParaRPr lang="en-US" dirty="0">
              <a:latin typeface="Cambria" panose="02040503050406030204" pitchFamily="18" charset="0"/>
            </a:endParaRPr>
          </a:p>
        </p:txBody>
      </p:sp>
      <p:cxnSp>
        <p:nvCxnSpPr>
          <p:cNvPr id="26" name="Straight Connector 25">
            <a:extLst>
              <a:ext uri="{FF2B5EF4-FFF2-40B4-BE49-F238E27FC236}">
                <a16:creationId xmlns:a16="http://schemas.microsoft.com/office/drawing/2014/main" id="{1D2BBFA3-6EA8-1C48-B3A5-DFCC389D28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35B55452-0B37-B747-9C68-70C4EF8F753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1746" y="0"/>
            <a:ext cx="1900254" cy="6858000"/>
            <a:chOff x="10291746" y="0"/>
            <a:chExt cx="1900254" cy="6858000"/>
          </a:xfrm>
        </p:grpSpPr>
        <p:sp>
          <p:nvSpPr>
            <p:cNvPr id="29" name="Freeform 41">
              <a:extLst>
                <a:ext uri="{FF2B5EF4-FFF2-40B4-BE49-F238E27FC236}">
                  <a16:creationId xmlns:a16="http://schemas.microsoft.com/office/drawing/2014/main" id="{CBBA7287-7E9D-884B-93D7-D56B52ADE7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829" y="809310"/>
              <a:ext cx="536171" cy="1124839"/>
            </a:xfrm>
            <a:custGeom>
              <a:avLst/>
              <a:gdLst>
                <a:gd name="connsiteX0" fmla="*/ 536171 w 536171"/>
                <a:gd name="connsiteY0" fmla="*/ 0 h 1124839"/>
                <a:gd name="connsiteX1" fmla="*/ 536171 w 536171"/>
                <a:gd name="connsiteY1" fmla="*/ 1124839 h 1124839"/>
                <a:gd name="connsiteX2" fmla="*/ 451423 w 536171"/>
                <a:gd name="connsiteY2" fmla="*/ 1116295 h 1124839"/>
                <a:gd name="connsiteX3" fmla="*/ 0 w 536171"/>
                <a:gd name="connsiteY3" fmla="*/ 562419 h 1124839"/>
                <a:gd name="connsiteX4" fmla="*/ 451423 w 536171"/>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1" h="1124839">
                  <a:moveTo>
                    <a:pt x="536171" y="0"/>
                  </a:moveTo>
                  <a:lnTo>
                    <a:pt x="536171"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42">
              <a:extLst>
                <a:ext uri="{FF2B5EF4-FFF2-40B4-BE49-F238E27FC236}">
                  <a16:creationId xmlns:a16="http://schemas.microsoft.com/office/drawing/2014/main" id="{E09BD6CA-D4FC-1041-9A4A-5BD33DDEDE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8"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43">
              <a:extLst>
                <a:ext uri="{FF2B5EF4-FFF2-40B4-BE49-F238E27FC236}">
                  <a16:creationId xmlns:a16="http://schemas.microsoft.com/office/drawing/2014/main" id="{60AFCEEC-E747-AF48-9591-58C67AF87A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0"/>
              <a:ext cx="535422" cy="562344"/>
            </a:xfrm>
            <a:custGeom>
              <a:avLst/>
              <a:gdLst>
                <a:gd name="connsiteX0" fmla="*/ 0 w 535422"/>
                <a:gd name="connsiteY0" fmla="*/ 0 h 562344"/>
                <a:gd name="connsiteX1" fmla="*/ 25421 w 535422"/>
                <a:gd name="connsiteY1" fmla="*/ 0 h 562344"/>
                <a:gd name="connsiteX2" fmla="*/ 36370 w 535422"/>
                <a:gd name="connsiteY2" fmla="*/ 108609 h 562344"/>
                <a:gd name="connsiteX3" fmla="*/ 469781 w 535422"/>
                <a:gd name="connsiteY3" fmla="*/ 531316 h 562344"/>
                <a:gd name="connsiteX4" fmla="*/ 535422 w 535422"/>
                <a:gd name="connsiteY4" fmla="*/ 537108 h 562344"/>
                <a:gd name="connsiteX5" fmla="*/ 535422 w 535422"/>
                <a:gd name="connsiteY5" fmla="*/ 562344 h 562344"/>
                <a:gd name="connsiteX6" fmla="*/ 451424 w 535422"/>
                <a:gd name="connsiteY6" fmla="*/ 553876 h 562344"/>
                <a:gd name="connsiteX7" fmla="*/ 0 w 535422"/>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2" h="562344">
                  <a:moveTo>
                    <a:pt x="0" y="0"/>
                  </a:moveTo>
                  <a:lnTo>
                    <a:pt x="25421" y="0"/>
                  </a:lnTo>
                  <a:lnTo>
                    <a:pt x="36370" y="108609"/>
                  </a:lnTo>
                  <a:cubicBezTo>
                    <a:pt x="80425" y="323904"/>
                    <a:pt x="252614" y="492525"/>
                    <a:pt x="469781" y="531316"/>
                  </a:cubicBezTo>
                  <a:lnTo>
                    <a:pt x="535422" y="537108"/>
                  </a:lnTo>
                  <a:lnTo>
                    <a:pt x="535422" y="562344"/>
                  </a:lnTo>
                  <a:lnTo>
                    <a:pt x="451424" y="553876"/>
                  </a:lnTo>
                  <a:cubicBezTo>
                    <a:pt x="193797" y="501158"/>
                    <a:pt x="0" y="27321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44">
              <a:extLst>
                <a:ext uri="{FF2B5EF4-FFF2-40B4-BE49-F238E27FC236}">
                  <a16:creationId xmlns:a16="http://schemas.microsoft.com/office/drawing/2014/main" id="{2290DF32-70FD-0E48-9258-0BD83EE622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2181112"/>
              <a:ext cx="535422" cy="1124687"/>
            </a:xfrm>
            <a:custGeom>
              <a:avLst/>
              <a:gdLst>
                <a:gd name="connsiteX0" fmla="*/ 535422 w 535422"/>
                <a:gd name="connsiteY0" fmla="*/ 0 h 1124687"/>
                <a:gd name="connsiteX1" fmla="*/ 535422 w 535422"/>
                <a:gd name="connsiteY1" fmla="*/ 25186 h 1124687"/>
                <a:gd name="connsiteX2" fmla="*/ 456541 w 535422"/>
                <a:gd name="connsiteY2" fmla="*/ 33138 h 1124687"/>
                <a:gd name="connsiteX3" fmla="*/ 25399 w 535422"/>
                <a:gd name="connsiteY3" fmla="*/ 562130 h 1124687"/>
                <a:gd name="connsiteX4" fmla="*/ 456541 w 535422"/>
                <a:gd name="connsiteY4" fmla="*/ 1091123 h 1124687"/>
                <a:gd name="connsiteX5" fmla="*/ 535422 w 535422"/>
                <a:gd name="connsiteY5" fmla="*/ 1099075 h 1124687"/>
                <a:gd name="connsiteX6" fmla="*/ 535422 w 535422"/>
                <a:gd name="connsiteY6" fmla="*/ 1124687 h 1124687"/>
                <a:gd name="connsiteX7" fmla="*/ 451423 w 535422"/>
                <a:gd name="connsiteY7" fmla="*/ 1116219 h 1124687"/>
                <a:gd name="connsiteX8" fmla="*/ 0 w 535422"/>
                <a:gd name="connsiteY8" fmla="*/ 562343 h 1124687"/>
                <a:gd name="connsiteX9" fmla="*/ 451423 w 535422"/>
                <a:gd name="connsiteY9" fmla="*/ 8468 h 11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7">
                  <a:moveTo>
                    <a:pt x="535422" y="0"/>
                  </a:moveTo>
                  <a:lnTo>
                    <a:pt x="535422" y="25186"/>
                  </a:lnTo>
                  <a:lnTo>
                    <a:pt x="456541" y="33138"/>
                  </a:lnTo>
                  <a:cubicBezTo>
                    <a:pt x="210489" y="83487"/>
                    <a:pt x="25399" y="301194"/>
                    <a:pt x="25399" y="562130"/>
                  </a:cubicBezTo>
                  <a:cubicBezTo>
                    <a:pt x="25399" y="823067"/>
                    <a:pt x="210489" y="1040774"/>
                    <a:pt x="456541" y="1091123"/>
                  </a:cubicBezTo>
                  <a:lnTo>
                    <a:pt x="535422" y="1099075"/>
                  </a:lnTo>
                  <a:lnTo>
                    <a:pt x="535422" y="1124687"/>
                  </a:lnTo>
                  <a:lnTo>
                    <a:pt x="451423" y="1116219"/>
                  </a:lnTo>
                  <a:cubicBezTo>
                    <a:pt x="193797" y="1063501"/>
                    <a:pt x="0" y="835554"/>
                    <a:pt x="0" y="562343"/>
                  </a:cubicBezTo>
                  <a:cubicBezTo>
                    <a:pt x="0" y="289132"/>
                    <a:pt x="193797" y="61185"/>
                    <a:pt x="451423" y="84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45">
              <a:extLst>
                <a:ext uri="{FF2B5EF4-FFF2-40B4-BE49-F238E27FC236}">
                  <a16:creationId xmlns:a16="http://schemas.microsoft.com/office/drawing/2014/main" id="{61BFE2D7-8646-5943-87D5-C6A9CDF68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6"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46">
              <a:extLst>
                <a:ext uri="{FF2B5EF4-FFF2-40B4-BE49-F238E27FC236}">
                  <a16:creationId xmlns:a16="http://schemas.microsoft.com/office/drawing/2014/main" id="{6FFCD48C-239D-ED44-879B-9E5DD00DEA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3552837"/>
              <a:ext cx="535422" cy="1124688"/>
            </a:xfrm>
            <a:custGeom>
              <a:avLst/>
              <a:gdLst>
                <a:gd name="connsiteX0" fmla="*/ 535422 w 535422"/>
                <a:gd name="connsiteY0" fmla="*/ 0 h 1124688"/>
                <a:gd name="connsiteX1" fmla="*/ 535422 w 535422"/>
                <a:gd name="connsiteY1" fmla="*/ 25186 h 1124688"/>
                <a:gd name="connsiteX2" fmla="*/ 456541 w 535422"/>
                <a:gd name="connsiteY2" fmla="*/ 33138 h 1124688"/>
                <a:gd name="connsiteX3" fmla="*/ 25399 w 535422"/>
                <a:gd name="connsiteY3" fmla="*/ 562131 h 1124688"/>
                <a:gd name="connsiteX4" fmla="*/ 456541 w 535422"/>
                <a:gd name="connsiteY4" fmla="*/ 1091124 h 1124688"/>
                <a:gd name="connsiteX5" fmla="*/ 535422 w 535422"/>
                <a:gd name="connsiteY5" fmla="*/ 1099076 h 1124688"/>
                <a:gd name="connsiteX6" fmla="*/ 535422 w 535422"/>
                <a:gd name="connsiteY6" fmla="*/ 1124688 h 1124688"/>
                <a:gd name="connsiteX7" fmla="*/ 451423 w 535422"/>
                <a:gd name="connsiteY7" fmla="*/ 1116220 h 1124688"/>
                <a:gd name="connsiteX8" fmla="*/ 0 w 535422"/>
                <a:gd name="connsiteY8" fmla="*/ 562344 h 1124688"/>
                <a:gd name="connsiteX9" fmla="*/ 451423 w 535422"/>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8">
                  <a:moveTo>
                    <a:pt x="535422" y="0"/>
                  </a:moveTo>
                  <a:lnTo>
                    <a:pt x="535422" y="25186"/>
                  </a:lnTo>
                  <a:lnTo>
                    <a:pt x="456541" y="33138"/>
                  </a:lnTo>
                  <a:cubicBezTo>
                    <a:pt x="210489" y="83488"/>
                    <a:pt x="25399" y="301195"/>
                    <a:pt x="25399" y="562131"/>
                  </a:cubicBezTo>
                  <a:cubicBezTo>
                    <a:pt x="25399" y="823068"/>
                    <a:pt x="210489" y="1040775"/>
                    <a:pt x="456541" y="1091124"/>
                  </a:cubicBezTo>
                  <a:lnTo>
                    <a:pt x="535422" y="1099076"/>
                  </a:lnTo>
                  <a:lnTo>
                    <a:pt x="535422" y="1124688"/>
                  </a:lnTo>
                  <a:lnTo>
                    <a:pt x="451423" y="1116220"/>
                  </a:lnTo>
                  <a:cubicBezTo>
                    <a:pt x="193797" y="1063502"/>
                    <a:pt x="0" y="835555"/>
                    <a:pt x="0" y="562344"/>
                  </a:cubicBezTo>
                  <a:cubicBezTo>
                    <a:pt x="0" y="289133"/>
                    <a:pt x="193797" y="61186"/>
                    <a:pt x="451423" y="84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47">
              <a:extLst>
                <a:ext uri="{FF2B5EF4-FFF2-40B4-BE49-F238E27FC236}">
                  <a16:creationId xmlns:a16="http://schemas.microsoft.com/office/drawing/2014/main" id="{55CCAE64-959A-BC4A-A123-FC9283192D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642" y="6295916"/>
              <a:ext cx="535358" cy="562084"/>
            </a:xfrm>
            <a:custGeom>
              <a:avLst/>
              <a:gdLst>
                <a:gd name="connsiteX0" fmla="*/ 535358 w 535358"/>
                <a:gd name="connsiteY0" fmla="*/ 0 h 562084"/>
                <a:gd name="connsiteX1" fmla="*/ 535358 w 535358"/>
                <a:gd name="connsiteY1" fmla="*/ 25186 h 562084"/>
                <a:gd name="connsiteX2" fmla="*/ 469717 w 535358"/>
                <a:gd name="connsiteY2" fmla="*/ 30978 h 562084"/>
                <a:gd name="connsiteX3" fmla="*/ 36306 w 535358"/>
                <a:gd name="connsiteY3" fmla="*/ 453686 h 562084"/>
                <a:gd name="connsiteX4" fmla="*/ 25378 w 535358"/>
                <a:gd name="connsiteY4" fmla="*/ 562084 h 562084"/>
                <a:gd name="connsiteX5" fmla="*/ 0 w 535358"/>
                <a:gd name="connsiteY5" fmla="*/ 562084 h 562084"/>
                <a:gd name="connsiteX6" fmla="*/ 11423 w 535358"/>
                <a:gd name="connsiteY6" fmla="*/ 448780 h 562084"/>
                <a:gd name="connsiteX7" fmla="*/ 465221 w 535358"/>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58" h="562084">
                  <a:moveTo>
                    <a:pt x="535358" y="0"/>
                  </a:moveTo>
                  <a:lnTo>
                    <a:pt x="535358" y="25186"/>
                  </a:lnTo>
                  <a:lnTo>
                    <a:pt x="469717" y="30978"/>
                  </a:lnTo>
                  <a:cubicBezTo>
                    <a:pt x="252550" y="69769"/>
                    <a:pt x="80361" y="238391"/>
                    <a:pt x="36306" y="453686"/>
                  </a:cubicBezTo>
                  <a:lnTo>
                    <a:pt x="25378" y="562084"/>
                  </a:lnTo>
                  <a:lnTo>
                    <a:pt x="0" y="562084"/>
                  </a:lnTo>
                  <a:lnTo>
                    <a:pt x="11423" y="448780"/>
                  </a:lnTo>
                  <a:cubicBezTo>
                    <a:pt x="57551" y="223357"/>
                    <a:pt x="237840" y="46805"/>
                    <a:pt x="465221" y="618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Folded Corner 3">
            <a:extLst>
              <a:ext uri="{FF2B5EF4-FFF2-40B4-BE49-F238E27FC236}">
                <a16:creationId xmlns:a16="http://schemas.microsoft.com/office/drawing/2014/main" id="{EA9F4FA2-B1F7-0FA4-B607-B3FBD78A3B58}"/>
              </a:ext>
            </a:extLst>
          </p:cNvPr>
          <p:cNvSpPr/>
          <p:nvPr/>
        </p:nvSpPr>
        <p:spPr>
          <a:xfrm>
            <a:off x="8701088" y="806365"/>
            <a:ext cx="2954741" cy="4954863"/>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80A12"/>
                </a:solidFill>
                <a:latin typeface="suisseintl"/>
              </a:rPr>
              <a:t>During peak times, you may be unable to access </a:t>
            </a:r>
            <a:r>
              <a:rPr lang="en-US" dirty="0" err="1">
                <a:solidFill>
                  <a:srgbClr val="080A12"/>
                </a:solidFill>
                <a:latin typeface="suisseintl"/>
              </a:rPr>
              <a:t>ChatGPT</a:t>
            </a:r>
            <a:r>
              <a:rPr lang="en-US" dirty="0">
                <a:solidFill>
                  <a:srgbClr val="080A12"/>
                </a:solidFill>
                <a:latin typeface="suisseintl"/>
              </a:rPr>
              <a:t>. If you're seeing a message that it's at capacity, you can refresh the page, log out or or sign up to receive an email when it's available again.</a:t>
            </a:r>
            <a:endParaRPr lang="en-US" dirty="0"/>
          </a:p>
        </p:txBody>
      </p:sp>
    </p:spTree>
    <p:extLst>
      <p:ext uri="{BB962C8B-B14F-4D97-AF65-F5344CB8AC3E}">
        <p14:creationId xmlns:p14="http://schemas.microsoft.com/office/powerpoint/2010/main" val="1176999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7F2E4D6-EF46-1C43-8F3E-3620C3C83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0EBDB1D-17AA-8140-B216-35CBA8C9E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4677439"/>
            <a:chOff x="10290315" y="0"/>
            <a:chExt cx="1901686" cy="4677439"/>
          </a:xfrm>
        </p:grpSpPr>
        <p:sp>
          <p:nvSpPr>
            <p:cNvPr id="14" name="Freeform 34">
              <a:extLst>
                <a:ext uri="{FF2B5EF4-FFF2-40B4-BE49-F238E27FC236}">
                  <a16:creationId xmlns:a16="http://schemas.microsoft.com/office/drawing/2014/main" id="{98E3FFBE-BCB2-4744-8CA3-BC11F11AD4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36">
              <a:extLst>
                <a:ext uri="{FF2B5EF4-FFF2-40B4-BE49-F238E27FC236}">
                  <a16:creationId xmlns:a16="http://schemas.microsoft.com/office/drawing/2014/main" id="{BBD5B432-1551-644A-B937-54EFF42011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38">
              <a:extLst>
                <a:ext uri="{FF2B5EF4-FFF2-40B4-BE49-F238E27FC236}">
                  <a16:creationId xmlns:a16="http://schemas.microsoft.com/office/drawing/2014/main" id="{BDCFB512-5A0E-0143-B5B7-6A965E100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50">
              <a:extLst>
                <a:ext uri="{FF2B5EF4-FFF2-40B4-BE49-F238E27FC236}">
                  <a16:creationId xmlns:a16="http://schemas.microsoft.com/office/drawing/2014/main" id="{EEDAA716-EDDF-5941-A55E-C12C893A3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77E9654D-9A52-FA82-44C8-FF7788E3765A}"/>
              </a:ext>
            </a:extLst>
          </p:cNvPr>
          <p:cNvSpPr>
            <a:spLocks noGrp="1"/>
          </p:cNvSpPr>
          <p:nvPr>
            <p:ph type="title"/>
          </p:nvPr>
        </p:nvSpPr>
        <p:spPr>
          <a:xfrm>
            <a:off x="7493280" y="770890"/>
            <a:ext cx="4133560" cy="1268984"/>
          </a:xfrm>
        </p:spPr>
        <p:txBody>
          <a:bodyPr>
            <a:normAutofit fontScale="90000"/>
          </a:bodyPr>
          <a:lstStyle/>
          <a:p>
            <a:r>
              <a:rPr lang="en-US" dirty="0"/>
              <a:t>When I asked </a:t>
            </a:r>
            <a:r>
              <a:rPr lang="en-US" dirty="0" err="1"/>
              <a:t>ChatGPT</a:t>
            </a:r>
            <a:r>
              <a:rPr lang="en-US" dirty="0"/>
              <a:t>…</a:t>
            </a:r>
          </a:p>
        </p:txBody>
      </p:sp>
      <p:sp>
        <p:nvSpPr>
          <p:cNvPr id="8" name="Content Placeholder 7">
            <a:extLst>
              <a:ext uri="{FF2B5EF4-FFF2-40B4-BE49-F238E27FC236}">
                <a16:creationId xmlns:a16="http://schemas.microsoft.com/office/drawing/2014/main" id="{492D19A7-B204-EDEA-BA5F-75703D9F9ADB}"/>
              </a:ext>
            </a:extLst>
          </p:cNvPr>
          <p:cNvSpPr>
            <a:spLocks noGrp="1"/>
          </p:cNvSpPr>
          <p:nvPr>
            <p:ph idx="1"/>
          </p:nvPr>
        </p:nvSpPr>
        <p:spPr>
          <a:xfrm>
            <a:off x="7493280" y="2160016"/>
            <a:ext cx="4133560" cy="3601212"/>
          </a:xfrm>
        </p:spPr>
        <p:txBody>
          <a:bodyPr>
            <a:normAutofit/>
          </a:bodyPr>
          <a:lstStyle/>
          <a:p>
            <a:endParaRPr lang="en-US"/>
          </a:p>
        </p:txBody>
      </p:sp>
      <p:pic>
        <p:nvPicPr>
          <p:cNvPr id="4" name="Content Placeholder 3">
            <a:extLst>
              <a:ext uri="{FF2B5EF4-FFF2-40B4-BE49-F238E27FC236}">
                <a16:creationId xmlns:a16="http://schemas.microsoft.com/office/drawing/2014/main" id="{87F84DDB-923C-BA76-20EC-C5BD6F8272E0}"/>
              </a:ext>
            </a:extLst>
          </p:cNvPr>
          <p:cNvPicPr>
            <a:picLocks noChangeAspect="1"/>
          </p:cNvPicPr>
          <p:nvPr/>
        </p:nvPicPr>
        <p:blipFill rotWithShape="1">
          <a:blip r:embed="rId2"/>
          <a:srcRect l="8150" r="10789" b="-2"/>
          <a:stretch/>
        </p:blipFill>
        <p:spPr>
          <a:xfrm>
            <a:off x="190025" y="1"/>
            <a:ext cx="6927143" cy="6857999"/>
          </a:xfrm>
          <a:prstGeom prst="rect">
            <a:avLst/>
          </a:prstGeom>
        </p:spPr>
      </p:pic>
      <p:cxnSp>
        <p:nvCxnSpPr>
          <p:cNvPr id="19" name="Straight Connector 18">
            <a:extLst>
              <a:ext uri="{FF2B5EF4-FFF2-40B4-BE49-F238E27FC236}">
                <a16:creationId xmlns:a16="http://schemas.microsoft.com/office/drawing/2014/main" id="{BF3CF3DF-4809-5B42-9F22-9813913792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93279" y="6087110"/>
            <a:ext cx="413356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61947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71B9AC6-936B-4BBA-90F9-34647AEBD6A8}"/>
              </a:ext>
            </a:extLst>
          </p:cNvPr>
          <p:cNvPicPr>
            <a:picLocks noChangeAspect="1"/>
          </p:cNvPicPr>
          <p:nvPr/>
        </p:nvPicPr>
        <p:blipFill rotWithShape="1">
          <a:blip r:embed="rId3"/>
          <a:srcRect t="11409" b="4321"/>
          <a:stretch/>
        </p:blipFill>
        <p:spPr>
          <a:xfrm>
            <a:off x="20" y="67579"/>
            <a:ext cx="12191980" cy="6857990"/>
          </a:xfrm>
          <a:prstGeom prst="rect">
            <a:avLst/>
          </a:prstGeom>
        </p:spPr>
      </p:pic>
      <p:sp useBgFill="1">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426885" y="445383"/>
            <a:ext cx="1995577" cy="7534653"/>
          </a:xfrm>
          <a:prstGeom prst="round2SameRect">
            <a:avLst>
              <a:gd name="adj1" fmla="val 9679"/>
              <a:gd name="adj2" fmla="val 400"/>
            </a:avLst>
          </a:pr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panose="02040603050505030304"/>
              <a:ea typeface="+mn-ea"/>
              <a:cs typeface="Arial"/>
              <a:sym typeface="Arial"/>
            </a:endParaRPr>
          </a:p>
        </p:txBody>
      </p:sp>
      <p:sp>
        <p:nvSpPr>
          <p:cNvPr id="2" name="Title 1">
            <a:extLst>
              <a:ext uri="{FF2B5EF4-FFF2-40B4-BE49-F238E27FC236}">
                <a16:creationId xmlns:a16="http://schemas.microsoft.com/office/drawing/2014/main" id="{F8C73110-3C65-4992-B9E7-454E40EF1C18}"/>
              </a:ext>
            </a:extLst>
          </p:cNvPr>
          <p:cNvSpPr>
            <a:spLocks noGrp="1"/>
          </p:cNvSpPr>
          <p:nvPr>
            <p:ph type="title"/>
          </p:nvPr>
        </p:nvSpPr>
        <p:spPr>
          <a:xfrm>
            <a:off x="5461682" y="3496574"/>
            <a:ext cx="6436104" cy="1138686"/>
          </a:xfrm>
        </p:spPr>
        <p:txBody>
          <a:bodyPr vert="horz" lIns="91440" tIns="45720" rIns="91440" bIns="45720" rtlCol="0" anchor="b">
            <a:normAutofit/>
          </a:bodyPr>
          <a:lstStyle/>
          <a:p>
            <a:pPr algn="l"/>
            <a:r>
              <a:rPr lang="en-US" sz="4400" dirty="0"/>
              <a:t>Part 6</a:t>
            </a:r>
          </a:p>
        </p:txBody>
      </p:sp>
      <p:sp>
        <p:nvSpPr>
          <p:cNvPr id="3" name="Content Placeholder 2">
            <a:extLst>
              <a:ext uri="{FF2B5EF4-FFF2-40B4-BE49-F238E27FC236}">
                <a16:creationId xmlns:a16="http://schemas.microsoft.com/office/drawing/2014/main" id="{3E59569C-9F9D-4806-A638-683F6D594C33}"/>
              </a:ext>
            </a:extLst>
          </p:cNvPr>
          <p:cNvSpPr>
            <a:spLocks noGrp="1"/>
          </p:cNvSpPr>
          <p:nvPr>
            <p:ph idx="1"/>
          </p:nvPr>
        </p:nvSpPr>
        <p:spPr>
          <a:xfrm>
            <a:off x="5461682" y="4548996"/>
            <a:ext cx="6436104" cy="534838"/>
          </a:xfrm>
        </p:spPr>
        <p:txBody>
          <a:bodyPr vert="horz" lIns="91440" tIns="45720" rIns="91440" bIns="45720" rtlCol="0" anchor="t">
            <a:normAutofit fontScale="92500" lnSpcReduction="10000"/>
          </a:bodyPr>
          <a:lstStyle/>
          <a:p>
            <a:pPr marL="285750" indent="-285750">
              <a:lnSpc>
                <a:spcPct val="90000"/>
              </a:lnSpc>
              <a:buFont typeface="Arial" panose="020B0604020202020204" pitchFamily="34" charset="0"/>
              <a:buChar char="•"/>
            </a:pPr>
            <a:r>
              <a:rPr lang="en-US" sz="1800" b="1" dirty="0">
                <a:solidFill>
                  <a:srgbClr val="67DD9C"/>
                </a:solidFill>
                <a:latin typeface="Garamond" panose="02020404030301010803" pitchFamily="18" charset="0"/>
                <a:ea typeface="Cambria" panose="02040503050406030204" pitchFamily="18" charset="0"/>
              </a:rPr>
              <a:t>Practices and strategies for using </a:t>
            </a:r>
            <a:r>
              <a:rPr lang="en-US" sz="1800" b="1" dirty="0" err="1">
                <a:solidFill>
                  <a:srgbClr val="67DD9C"/>
                </a:solidFill>
                <a:latin typeface="Garamond" panose="02020404030301010803" pitchFamily="18" charset="0"/>
              </a:rPr>
              <a:t>ChatGPT</a:t>
            </a:r>
            <a:r>
              <a:rPr lang="en-US" sz="1800" b="1" dirty="0">
                <a:solidFill>
                  <a:srgbClr val="67DD9C"/>
                </a:solidFill>
                <a:latin typeface="Garamond" panose="02020404030301010803" pitchFamily="18" charset="0"/>
              </a:rPr>
              <a:t> </a:t>
            </a:r>
            <a:r>
              <a:rPr lang="en-US" sz="1800" b="1" dirty="0">
                <a:solidFill>
                  <a:srgbClr val="67DD9C"/>
                </a:solidFill>
                <a:latin typeface="Garamond" panose="02020404030301010803" pitchFamily="18" charset="0"/>
                <a:ea typeface="Cambria" panose="02040503050406030204" pitchFamily="18" charset="0"/>
              </a:rPr>
              <a:t>in language instruction</a:t>
            </a:r>
          </a:p>
        </p:txBody>
      </p:sp>
    </p:spTree>
    <p:extLst>
      <p:ext uri="{BB962C8B-B14F-4D97-AF65-F5344CB8AC3E}">
        <p14:creationId xmlns:p14="http://schemas.microsoft.com/office/powerpoint/2010/main" val="699728628"/>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F2E4D6-EF46-1C43-8F3E-3620C3C83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FD1B3DF4-664E-DCC9-8592-E96DFE214405}"/>
              </a:ext>
            </a:extLst>
          </p:cNvPr>
          <p:cNvSpPr>
            <a:spLocks noGrp="1"/>
          </p:cNvSpPr>
          <p:nvPr>
            <p:ph type="title"/>
          </p:nvPr>
        </p:nvSpPr>
        <p:spPr>
          <a:xfrm>
            <a:off x="565150" y="809039"/>
            <a:ext cx="3608387" cy="3395472"/>
          </a:xfrm>
        </p:spPr>
        <p:txBody>
          <a:bodyPr anchor="b">
            <a:normAutofit/>
          </a:bodyPr>
          <a:lstStyle/>
          <a:p>
            <a:pPr algn="ctr"/>
            <a:r>
              <a:rPr lang="en-US" sz="2500" b="0" i="0" dirty="0">
                <a:effectLst/>
                <a:latin typeface="Garamond" panose="02020404030301010803" pitchFamily="18" charset="0"/>
              </a:rPr>
              <a:t>Some best practices and strategies for using </a:t>
            </a:r>
            <a:r>
              <a:rPr lang="en-US" sz="2500" b="0" i="0" dirty="0" err="1">
                <a:effectLst/>
                <a:latin typeface="Garamond" panose="02020404030301010803" pitchFamily="18" charset="0"/>
              </a:rPr>
              <a:t>ChatGPT</a:t>
            </a:r>
            <a:r>
              <a:rPr lang="en-US" sz="2500" b="0" i="0" dirty="0">
                <a:effectLst/>
                <a:latin typeface="Garamond" panose="02020404030301010803" pitchFamily="18" charset="0"/>
              </a:rPr>
              <a:t> in language instruction:</a:t>
            </a:r>
            <a:br>
              <a:rPr lang="en-US" sz="2500" b="0" i="0" dirty="0">
                <a:solidFill>
                  <a:srgbClr val="D1D5DB"/>
                </a:solidFill>
                <a:effectLst/>
                <a:latin typeface="Garamond" panose="02020404030301010803" pitchFamily="18" charset="0"/>
              </a:rPr>
            </a:br>
            <a:endParaRPr lang="en-US" sz="2500" dirty="0">
              <a:latin typeface="Garamond" panose="02020404030301010803" pitchFamily="18" charset="0"/>
            </a:endParaRPr>
          </a:p>
        </p:txBody>
      </p:sp>
      <p:grpSp>
        <p:nvGrpSpPr>
          <p:cNvPr id="11" name="Group 10">
            <a:extLst>
              <a:ext uri="{FF2B5EF4-FFF2-40B4-BE49-F238E27FC236}">
                <a16:creationId xmlns:a16="http://schemas.microsoft.com/office/drawing/2014/main" id="{05ADD15B-C747-D340-BF8A-A1DD2A6A9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4677439"/>
            <a:chOff x="10290315" y="0"/>
            <a:chExt cx="1901686" cy="4677439"/>
          </a:xfrm>
        </p:grpSpPr>
        <p:sp>
          <p:nvSpPr>
            <p:cNvPr id="12" name="Freeform 53">
              <a:extLst>
                <a:ext uri="{FF2B5EF4-FFF2-40B4-BE49-F238E27FC236}">
                  <a16:creationId xmlns:a16="http://schemas.microsoft.com/office/drawing/2014/main" id="{0B0B662E-0152-FD4E-B468-3F3593C15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3" name="Freeform 55">
              <a:extLst>
                <a:ext uri="{FF2B5EF4-FFF2-40B4-BE49-F238E27FC236}">
                  <a16:creationId xmlns:a16="http://schemas.microsoft.com/office/drawing/2014/main" id="{81BFFC99-6B9D-F240-BD39-160F4C5735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4" name="Freeform 57">
              <a:extLst>
                <a:ext uri="{FF2B5EF4-FFF2-40B4-BE49-F238E27FC236}">
                  <a16:creationId xmlns:a16="http://schemas.microsoft.com/office/drawing/2014/main" id="{4DC6AEB9-EEFF-D243-AEE2-42D0F9E53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5" name="Freeform 58">
              <a:extLst>
                <a:ext uri="{FF2B5EF4-FFF2-40B4-BE49-F238E27FC236}">
                  <a16:creationId xmlns:a16="http://schemas.microsoft.com/office/drawing/2014/main" id="{D89DA958-651D-0049-A549-A9D22E494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cxnSp>
        <p:nvCxnSpPr>
          <p:cNvPr id="17" name="Straight Connector 16">
            <a:extLst>
              <a:ext uri="{FF2B5EF4-FFF2-40B4-BE49-F238E27FC236}">
                <a16:creationId xmlns:a16="http://schemas.microsoft.com/office/drawing/2014/main" id="{1FE039F1-6D47-C642-B506-452A83B0AB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0CC6B19B-21E9-7C16-9E5B-4B904EE02924}"/>
              </a:ext>
            </a:extLst>
          </p:cNvPr>
          <p:cNvGraphicFramePr>
            <a:graphicFrameLocks noGrp="1"/>
          </p:cNvGraphicFramePr>
          <p:nvPr>
            <p:ph idx="1"/>
            <p:extLst>
              <p:ext uri="{D42A27DB-BD31-4B8C-83A1-F6EECF244321}">
                <p14:modId xmlns:p14="http://schemas.microsoft.com/office/powerpoint/2010/main" val="1408218848"/>
              </p:ext>
            </p:extLst>
          </p:nvPr>
        </p:nvGraphicFramePr>
        <p:xfrm>
          <a:off x="5224243" y="685667"/>
          <a:ext cx="6316267" cy="50771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38304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71B9AC6-936B-4BBA-90F9-34647AEBD6A8}"/>
              </a:ext>
            </a:extLst>
          </p:cNvPr>
          <p:cNvPicPr>
            <a:picLocks noChangeAspect="1"/>
          </p:cNvPicPr>
          <p:nvPr/>
        </p:nvPicPr>
        <p:blipFill rotWithShape="1">
          <a:blip r:embed="rId3"/>
          <a:srcRect t="11409" b="4321"/>
          <a:stretch/>
        </p:blipFill>
        <p:spPr>
          <a:xfrm>
            <a:off x="20" y="67579"/>
            <a:ext cx="12191980" cy="6857990"/>
          </a:xfrm>
          <a:prstGeom prst="rect">
            <a:avLst/>
          </a:prstGeom>
        </p:spPr>
      </p:pic>
      <p:sp useBgFill="1">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426885" y="445383"/>
            <a:ext cx="1995577" cy="7534653"/>
          </a:xfrm>
          <a:prstGeom prst="round2SameRect">
            <a:avLst>
              <a:gd name="adj1" fmla="val 9679"/>
              <a:gd name="adj2" fmla="val 400"/>
            </a:avLst>
          </a:pr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panose="02040603050505030304"/>
              <a:ea typeface="+mn-ea"/>
              <a:cs typeface="Arial"/>
              <a:sym typeface="Arial"/>
            </a:endParaRPr>
          </a:p>
        </p:txBody>
      </p:sp>
      <p:sp>
        <p:nvSpPr>
          <p:cNvPr id="2" name="Title 1">
            <a:extLst>
              <a:ext uri="{FF2B5EF4-FFF2-40B4-BE49-F238E27FC236}">
                <a16:creationId xmlns:a16="http://schemas.microsoft.com/office/drawing/2014/main" id="{F8C73110-3C65-4992-B9E7-454E40EF1C18}"/>
              </a:ext>
            </a:extLst>
          </p:cNvPr>
          <p:cNvSpPr>
            <a:spLocks noGrp="1"/>
          </p:cNvSpPr>
          <p:nvPr>
            <p:ph type="title"/>
          </p:nvPr>
        </p:nvSpPr>
        <p:spPr>
          <a:xfrm>
            <a:off x="5461682" y="3496574"/>
            <a:ext cx="6436104" cy="1138686"/>
          </a:xfrm>
        </p:spPr>
        <p:txBody>
          <a:bodyPr vert="horz" lIns="91440" tIns="45720" rIns="91440" bIns="45720" rtlCol="0" anchor="b">
            <a:normAutofit/>
          </a:bodyPr>
          <a:lstStyle/>
          <a:p>
            <a:pPr algn="l"/>
            <a:r>
              <a:rPr lang="en-US" sz="4400" dirty="0"/>
              <a:t>Part 7</a:t>
            </a:r>
          </a:p>
        </p:txBody>
      </p:sp>
      <p:sp>
        <p:nvSpPr>
          <p:cNvPr id="3" name="Content Placeholder 2">
            <a:extLst>
              <a:ext uri="{FF2B5EF4-FFF2-40B4-BE49-F238E27FC236}">
                <a16:creationId xmlns:a16="http://schemas.microsoft.com/office/drawing/2014/main" id="{3E59569C-9F9D-4806-A638-683F6D594C33}"/>
              </a:ext>
            </a:extLst>
          </p:cNvPr>
          <p:cNvSpPr>
            <a:spLocks noGrp="1"/>
          </p:cNvSpPr>
          <p:nvPr>
            <p:ph idx="1"/>
          </p:nvPr>
        </p:nvSpPr>
        <p:spPr>
          <a:xfrm>
            <a:off x="5461682" y="4548996"/>
            <a:ext cx="6436104" cy="534838"/>
          </a:xfrm>
        </p:spPr>
        <p:txBody>
          <a:bodyPr vert="horz" lIns="91440" tIns="45720" rIns="91440" bIns="45720" rtlCol="0" anchor="t">
            <a:normAutofit/>
          </a:bodyPr>
          <a:lstStyle/>
          <a:p>
            <a:pPr marL="285750" indent="-285750">
              <a:buFont typeface="Arial" panose="020B0604020202020204" pitchFamily="34" charset="0"/>
              <a:buChar char="•"/>
            </a:pPr>
            <a:r>
              <a:rPr lang="en-US" sz="1800" dirty="0">
                <a:solidFill>
                  <a:srgbClr val="00B050"/>
                </a:solidFill>
                <a:latin typeface="Cambria" panose="02040503050406030204" pitchFamily="18" charset="0"/>
                <a:ea typeface="Cambria" panose="02040503050406030204" pitchFamily="18" charset="0"/>
              </a:rPr>
              <a:t>Summary &amp; Takeaways </a:t>
            </a:r>
          </a:p>
        </p:txBody>
      </p:sp>
    </p:spTree>
    <p:extLst>
      <p:ext uri="{BB962C8B-B14F-4D97-AF65-F5344CB8AC3E}">
        <p14:creationId xmlns:p14="http://schemas.microsoft.com/office/powerpoint/2010/main" val="1205881571"/>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6A88AC"/>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D974B-71F1-194D-973E-0B25997F356E}"/>
              </a:ext>
            </a:extLst>
          </p:cNvPr>
          <p:cNvSpPr>
            <a:spLocks noGrp="1"/>
          </p:cNvSpPr>
          <p:nvPr>
            <p:ph type="title"/>
          </p:nvPr>
        </p:nvSpPr>
        <p:spPr>
          <a:xfrm>
            <a:off x="2231136" y="964692"/>
            <a:ext cx="7729728" cy="1188720"/>
          </a:xfrm>
        </p:spPr>
        <p:txBody>
          <a:bodyPr>
            <a:normAutofit/>
          </a:bodyPr>
          <a:lstStyle/>
          <a:p>
            <a:r>
              <a:rPr lang="en-US"/>
              <a:t>Summary</a:t>
            </a:r>
            <a:endParaRPr lang="en-US" dirty="0"/>
          </a:p>
        </p:txBody>
      </p:sp>
      <p:graphicFrame>
        <p:nvGraphicFramePr>
          <p:cNvPr id="5" name="Content Placeholder 2">
            <a:extLst>
              <a:ext uri="{FF2B5EF4-FFF2-40B4-BE49-F238E27FC236}">
                <a16:creationId xmlns:a16="http://schemas.microsoft.com/office/drawing/2014/main" id="{FD35C4EA-CDF5-482F-9358-38BD922C454B}"/>
              </a:ext>
            </a:extLst>
          </p:cNvPr>
          <p:cNvGraphicFramePr>
            <a:graphicFrameLocks noGrp="1"/>
          </p:cNvGraphicFramePr>
          <p:nvPr>
            <p:ph idx="1"/>
            <p:extLst>
              <p:ext uri="{D42A27DB-BD31-4B8C-83A1-F6EECF244321}">
                <p14:modId xmlns:p14="http://schemas.microsoft.com/office/powerpoint/2010/main" val="2769640001"/>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64101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CFE7A7E-BF5B-CF4D-B86A-6151DD153131}"/>
              </a:ext>
            </a:extLst>
          </p:cNvPr>
          <p:cNvSpPr>
            <a:spLocks noGrp="1"/>
          </p:cNvSpPr>
          <p:nvPr>
            <p:ph type="title"/>
          </p:nvPr>
        </p:nvSpPr>
        <p:spPr>
          <a:xfrm>
            <a:off x="1171074" y="1396686"/>
            <a:ext cx="3240506" cy="4064628"/>
          </a:xfrm>
        </p:spPr>
        <p:txBody>
          <a:bodyPr>
            <a:normAutofit/>
          </a:bodyPr>
          <a:lstStyle/>
          <a:p>
            <a:r>
              <a:rPr lang="en-US" dirty="0">
                <a:latin typeface="Garamond" panose="02020404030301010803" pitchFamily="18" charset="0"/>
              </a:rPr>
              <a:t>Bibliography</a:t>
            </a:r>
            <a:endParaRPr lang="en-US" dirty="0">
              <a:solidFill>
                <a:srgbClr val="FFFFFF"/>
              </a:solidFill>
              <a:latin typeface="Garamond" panose="02020404030301010803" pitchFamily="18" charset="0"/>
            </a:endParaRP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9834D0C-D8B3-1449-A1EC-89F429C36315}"/>
              </a:ext>
            </a:extLst>
          </p:cNvPr>
          <p:cNvSpPr>
            <a:spLocks noGrp="1"/>
          </p:cNvSpPr>
          <p:nvPr>
            <p:ph idx="1"/>
          </p:nvPr>
        </p:nvSpPr>
        <p:spPr>
          <a:xfrm>
            <a:off x="5370153" y="1526033"/>
            <a:ext cx="5536397" cy="3935281"/>
          </a:xfrm>
        </p:spPr>
        <p:txBody>
          <a:bodyPr>
            <a:normAutofit/>
          </a:bodyPr>
          <a:lstStyle/>
          <a:p>
            <a:r>
              <a:rPr lang="en-US" sz="1200" b="1" i="0" dirty="0" err="1">
                <a:latin typeface="Garamond" panose="02020404030301010803" pitchFamily="18" charset="0"/>
                <a:ea typeface="Cambria"/>
                <a:cs typeface="Cambria"/>
                <a:sym typeface="Cambria"/>
              </a:rPr>
              <a:t>ChatGPT</a:t>
            </a:r>
            <a:r>
              <a:rPr lang="en-US" sz="1200" b="1" i="0" dirty="0">
                <a:latin typeface="Garamond" panose="02020404030301010803" pitchFamily="18" charset="0"/>
                <a:ea typeface="Cambria"/>
                <a:cs typeface="Cambria"/>
                <a:sym typeface="Cambria"/>
              </a:rPr>
              <a:t> passes Wharton Business School test: research paper: </a:t>
            </a:r>
            <a:r>
              <a:rPr lang="en-US" sz="1200" i="0" u="sng" dirty="0">
                <a:latin typeface="Garamond" panose="02020404030301010803" pitchFamily="18" charset="0"/>
                <a:ea typeface="Cambria"/>
                <a:cs typeface="Cambria"/>
                <a:sym typeface="Cambria"/>
                <a:hlinkClick r:id="rId2"/>
              </a:rPr>
              <a:t>https://thehill.com/policy/technology/3825754-chatgpt-passes-wharton-business-school-test-research-paper/</a:t>
            </a:r>
            <a:r>
              <a:rPr lang="en-US" sz="1200" i="0" u="sng" dirty="0">
                <a:latin typeface="Garamond" panose="02020404030301010803" pitchFamily="18" charset="0"/>
                <a:ea typeface="Cambria"/>
                <a:cs typeface="Cambria"/>
                <a:sym typeface="Cambria"/>
              </a:rPr>
              <a:t>  </a:t>
            </a:r>
            <a:r>
              <a:rPr lang="en-US" sz="1200" dirty="0">
                <a:latin typeface="Garamond" panose="02020404030301010803" pitchFamily="18" charset="0"/>
                <a:ea typeface="Cambria"/>
                <a:cs typeface="Cambria"/>
                <a:sym typeface="Cambria"/>
              </a:rPr>
              <a:t> </a:t>
            </a:r>
            <a:endParaRPr lang="en-US" sz="1200" dirty="0">
              <a:latin typeface="Garamond" panose="02020404030301010803" pitchFamily="18" charset="0"/>
            </a:endParaRPr>
          </a:p>
          <a:p>
            <a:r>
              <a:rPr lang="en-US" sz="1200" b="1" dirty="0">
                <a:effectLst/>
                <a:latin typeface="Garamond" panose="02020404030301010803" pitchFamily="18" charset="0"/>
              </a:rPr>
              <a:t>Tinkering With </a:t>
            </a:r>
            <a:r>
              <a:rPr lang="en-US" sz="1200" b="1" dirty="0" err="1">
                <a:effectLst/>
                <a:latin typeface="Garamond" panose="02020404030301010803" pitchFamily="18" charset="0"/>
              </a:rPr>
              <a:t>ChatGPT</a:t>
            </a:r>
            <a:r>
              <a:rPr lang="en-US" sz="1200" b="1" dirty="0">
                <a:effectLst/>
                <a:latin typeface="Garamond" panose="02020404030301010803" pitchFamily="18" charset="0"/>
              </a:rPr>
              <a:t>, Workers Wonder: Will This Take My Job?: </a:t>
            </a:r>
            <a:r>
              <a:rPr lang="en-US" sz="1200" dirty="0">
                <a:effectLst/>
                <a:latin typeface="Garamond" panose="02020404030301010803" pitchFamily="18" charset="0"/>
                <a:hlinkClick r:id="rId3"/>
              </a:rPr>
              <a:t>https://www.nytimes.com/2023/03/28/business/economy/jobs-ai-artificial-intelligence-chatgpt.html?unlocked_article_code=hP8pBAlcuqLfyebkyuFGoPZwpahmhgvFvJSWBqWgyB3H2NrgpQmrbRvNeEwLTnzd1yLPiQtAfXX44-nwG0ynMVXvz0tWcrWIR3YXtstknO2wzQhsqkc7MN1swYfj7hW_jzY6dmu2</a:t>
            </a:r>
            <a:endParaRPr lang="en-US" sz="1200" dirty="0">
              <a:effectLst/>
              <a:latin typeface="Garamond" panose="02020404030301010803" pitchFamily="18" charset="0"/>
            </a:endParaRPr>
          </a:p>
          <a:p>
            <a:r>
              <a:rPr lang="en-US" sz="1200" b="1" i="0" dirty="0">
                <a:effectLst/>
                <a:latin typeface="Garamond" panose="02020404030301010803" pitchFamily="18" charset="0"/>
              </a:rPr>
              <a:t>How will Language Modelers like </a:t>
            </a:r>
            <a:r>
              <a:rPr lang="en-US" sz="1200" b="1" i="0" dirty="0" err="1">
                <a:effectLst/>
                <a:latin typeface="Garamond" panose="02020404030301010803" pitchFamily="18" charset="0"/>
              </a:rPr>
              <a:t>ChatGPT</a:t>
            </a:r>
            <a:r>
              <a:rPr lang="en-US" sz="1200" b="1" i="0" dirty="0">
                <a:effectLst/>
                <a:latin typeface="Garamond" panose="02020404030301010803" pitchFamily="18" charset="0"/>
              </a:rPr>
              <a:t> Affect Occupations and Industries?:  </a:t>
            </a:r>
            <a:r>
              <a:rPr lang="en-US" sz="1200" i="0" dirty="0">
                <a:latin typeface="Garamond" panose="02020404030301010803" pitchFamily="18" charset="0"/>
                <a:ea typeface="Cambria"/>
                <a:cs typeface="Cambria"/>
                <a:sym typeface="Cambria"/>
                <a:hlinkClick r:id="rId4"/>
              </a:rPr>
              <a:t>https://papers.ssrn.com/sol3/papers.cfm?abstract_id=4375268</a:t>
            </a:r>
            <a:r>
              <a:rPr lang="en-US" sz="1200" i="0" dirty="0">
                <a:latin typeface="Garamond" panose="02020404030301010803" pitchFamily="18" charset="0"/>
                <a:ea typeface="Cambria"/>
                <a:cs typeface="Cambria"/>
                <a:sym typeface="Cambria"/>
              </a:rPr>
              <a:t> </a:t>
            </a:r>
          </a:p>
          <a:p>
            <a:r>
              <a:rPr lang="en-US" sz="1200" b="1" dirty="0">
                <a:latin typeface="Garamond" panose="02020404030301010803" pitchFamily="18" charset="0"/>
              </a:rPr>
              <a:t>Experimental Evidence on the Productivity Effects of Generative Artificial Intelligence: </a:t>
            </a:r>
            <a:r>
              <a:rPr lang="en-US" sz="1200" i="0" dirty="0">
                <a:latin typeface="Garamond" panose="02020404030301010803" pitchFamily="18" charset="0"/>
                <a:ea typeface="Cambria"/>
                <a:cs typeface="Cambria"/>
                <a:sym typeface="Cambria"/>
                <a:hlinkClick r:id="rId5"/>
              </a:rPr>
              <a:t>https://economics.mit.edu/sites/default/files/inline-files/Noy_Zhang_1.pdf</a:t>
            </a:r>
            <a:r>
              <a:rPr lang="en-US" sz="1200" dirty="0">
                <a:latin typeface="Garamond" panose="02020404030301010803" pitchFamily="18" charset="0"/>
                <a:ea typeface="Cambria"/>
                <a:cs typeface="Cambria"/>
                <a:sym typeface="Cambria"/>
              </a:rPr>
              <a:t> </a:t>
            </a:r>
          </a:p>
          <a:p>
            <a:r>
              <a:rPr lang="en-US" sz="1200" b="1" dirty="0">
                <a:latin typeface="Garamond" panose="02020404030301010803" pitchFamily="18" charset="0"/>
              </a:rPr>
              <a:t>The Impact of AI on Developer Productivity: Evidence from GitHub Copilot: </a:t>
            </a:r>
            <a:r>
              <a:rPr lang="en-US" sz="1200" i="0" dirty="0">
                <a:latin typeface="Garamond" panose="02020404030301010803" pitchFamily="18" charset="0"/>
                <a:ea typeface="Cambria"/>
                <a:cs typeface="Cambria"/>
                <a:sym typeface="Cambria"/>
                <a:hlinkClick r:id="rId6"/>
              </a:rPr>
              <a:t>https://arxiv.org/pdf/2302.06590.pdf</a:t>
            </a:r>
            <a:r>
              <a:rPr lang="en-US" sz="1200" i="0" dirty="0">
                <a:latin typeface="Garamond" panose="02020404030301010803" pitchFamily="18" charset="0"/>
                <a:ea typeface="Cambria"/>
                <a:cs typeface="Cambria"/>
                <a:sym typeface="Cambria"/>
              </a:rPr>
              <a:t> </a:t>
            </a:r>
          </a:p>
          <a:p>
            <a:r>
              <a:rPr lang="en-US" sz="1200" b="1" i="0" dirty="0" err="1">
                <a:latin typeface="Garamond" panose="02020404030301010803" pitchFamily="18" charset="0"/>
                <a:ea typeface="Cambria"/>
                <a:cs typeface="Cambria"/>
                <a:sym typeface="Cambria"/>
              </a:rPr>
              <a:t>ChatGPT</a:t>
            </a:r>
            <a:r>
              <a:rPr lang="en-US" sz="1200" b="1" i="0" dirty="0">
                <a:latin typeface="Garamond" panose="02020404030301010803" pitchFamily="18" charset="0"/>
                <a:ea typeface="Cambria"/>
                <a:cs typeface="Cambria"/>
                <a:sym typeface="Cambria"/>
              </a:rPr>
              <a:t> is coming for Google search: </a:t>
            </a:r>
            <a:r>
              <a:rPr lang="en-US" sz="1200" i="0" u="sng" dirty="0">
                <a:latin typeface="Garamond" panose="02020404030301010803" pitchFamily="18" charset="0"/>
                <a:ea typeface="Cambria"/>
                <a:cs typeface="Cambria"/>
                <a:sym typeface="Cambria"/>
                <a:hlinkClick r:id="rId7"/>
              </a:rPr>
              <a:t>https://www.marketplace.org/shows/make-me-smart/chatgpt-is-coming-for-google-search/</a:t>
            </a:r>
            <a:r>
              <a:rPr lang="en-US" sz="1200" i="0" u="sng" dirty="0">
                <a:latin typeface="Garamond" panose="02020404030301010803" pitchFamily="18" charset="0"/>
                <a:ea typeface="Cambria"/>
                <a:cs typeface="Cambria"/>
                <a:sym typeface="Cambria"/>
              </a:rPr>
              <a:t> </a:t>
            </a:r>
            <a:r>
              <a:rPr lang="en-US" sz="1200" i="0" dirty="0">
                <a:latin typeface="Garamond" panose="02020404030301010803" pitchFamily="18" charset="0"/>
                <a:ea typeface="Cambria"/>
                <a:cs typeface="Cambria"/>
                <a:sym typeface="Cambria"/>
              </a:rPr>
              <a:t> </a:t>
            </a:r>
          </a:p>
          <a:p>
            <a:r>
              <a:rPr lang="en-US" sz="1200" u="sng" dirty="0">
                <a:solidFill>
                  <a:srgbClr val="000000"/>
                </a:solidFill>
                <a:effectLst/>
                <a:latin typeface="Garamond" panose="02020404030301010803" pitchFamily="18" charset="0"/>
                <a:ea typeface="Calibri" panose="020F0502020204030204" pitchFamily="34" charset="0"/>
                <a:cs typeface="Arial" panose="020B0604020202020204" pitchFamily="34" charset="0"/>
                <a:hlinkClick r:id="rId8"/>
              </a:rPr>
              <a:t>https://chatgpt.pro/prompts/</a:t>
            </a:r>
            <a:r>
              <a:rPr lang="en-US" sz="1200" dirty="0">
                <a:effectLst/>
                <a:latin typeface="Garamond" panose="02020404030301010803" pitchFamily="18" charset="0"/>
              </a:rPr>
              <a:t> (prompts)</a:t>
            </a:r>
            <a:endParaRPr lang="en-US" sz="1200" i="0" dirty="0">
              <a:latin typeface="Garamond" panose="02020404030301010803" pitchFamily="18" charset="0"/>
              <a:ea typeface="Cambria"/>
              <a:cs typeface="Cambria"/>
              <a:sym typeface="Cambria"/>
            </a:endParaRPr>
          </a:p>
          <a:p>
            <a:endParaRPr lang="en-US" sz="1200" i="0" dirty="0">
              <a:latin typeface="Garamond" panose="02020404030301010803" pitchFamily="18" charset="0"/>
              <a:ea typeface="Cambria"/>
              <a:cs typeface="Cambria"/>
              <a:sym typeface="Cambria"/>
            </a:endParaRPr>
          </a:p>
          <a:p>
            <a:endParaRPr lang="en-US" sz="1200" dirty="0">
              <a:latin typeface="Garamond" panose="02020404030301010803" pitchFamily="18" charset="0"/>
            </a:endParaRPr>
          </a:p>
          <a:p>
            <a:endParaRPr lang="en-US" sz="1200" dirty="0">
              <a:latin typeface="Garamond" panose="02020404030301010803" pitchFamily="18" charset="0"/>
            </a:endParaRPr>
          </a:p>
        </p:txBody>
      </p:sp>
    </p:spTree>
    <p:extLst>
      <p:ext uri="{BB962C8B-B14F-4D97-AF65-F5344CB8AC3E}">
        <p14:creationId xmlns:p14="http://schemas.microsoft.com/office/powerpoint/2010/main" val="6429294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142B363C-18AF-47BA-BEDF-D57C8E522D6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defTabSz="914400">
              <a:lnSpc>
                <a:spcPct val="90000"/>
              </a:lnSpc>
            </a:pPr>
            <a:r>
              <a:rPr lang="en-US" sz="3200" kern="1200" dirty="0">
                <a:solidFill>
                  <a:schemeClr val="bg1"/>
                </a:solidFill>
                <a:latin typeface="+mj-lt"/>
                <a:ea typeface="+mj-ea"/>
                <a:cs typeface="+mj-cs"/>
              </a:rPr>
              <a:t>Stoplight Self-Assessment</a:t>
            </a:r>
          </a:p>
        </p:txBody>
      </p:sp>
      <p:pic>
        <p:nvPicPr>
          <p:cNvPr id="4" name="Content Placeholder 3">
            <a:extLst>
              <a:ext uri="{FF2B5EF4-FFF2-40B4-BE49-F238E27FC236}">
                <a16:creationId xmlns:a16="http://schemas.microsoft.com/office/drawing/2014/main" id="{30FF517F-8ED5-465A-A418-232DB3D6E08D}"/>
              </a:ext>
            </a:extLst>
          </p:cNvPr>
          <p:cNvPicPr>
            <a:picLocks noGrp="1" noChangeAspect="1"/>
          </p:cNvPicPr>
          <p:nvPr>
            <p:ph idx="1"/>
          </p:nvPr>
        </p:nvPicPr>
        <p:blipFill>
          <a:blip r:embed="rId2"/>
          <a:stretch>
            <a:fillRect/>
          </a:stretch>
        </p:blipFill>
        <p:spPr>
          <a:xfrm>
            <a:off x="2291499" y="1675227"/>
            <a:ext cx="7609002" cy="4394199"/>
          </a:xfrm>
          <a:prstGeom prst="rect">
            <a:avLst/>
          </a:prstGeom>
        </p:spPr>
      </p:pic>
    </p:spTree>
    <p:extLst>
      <p:ext uri="{BB962C8B-B14F-4D97-AF65-F5344CB8AC3E}">
        <p14:creationId xmlns:p14="http://schemas.microsoft.com/office/powerpoint/2010/main" val="16117293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5189306-04D9-4982-9EBE-938B344A1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17" name="Freeform: Shape 16">
            <a:extLst>
              <a:ext uri="{FF2B5EF4-FFF2-40B4-BE49-F238E27FC236}">
                <a16:creationId xmlns:a16="http://schemas.microsoft.com/office/drawing/2014/main" id="{102C4642-2AB4-49A1-89D9-3E5C01E99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872577" y="1372793"/>
            <a:ext cx="6135300" cy="5537781"/>
          </a:xfrm>
          <a:custGeom>
            <a:avLst/>
            <a:gdLst>
              <a:gd name="connsiteX0" fmla="*/ 0 w 6135300"/>
              <a:gd name="connsiteY0" fmla="*/ 0 h 5537781"/>
              <a:gd name="connsiteX1" fmla="*/ 6135300 w 6135300"/>
              <a:gd name="connsiteY1" fmla="*/ 0 h 5537781"/>
              <a:gd name="connsiteX2" fmla="*/ 6135300 w 6135300"/>
              <a:gd name="connsiteY2" fmla="*/ 3548931 h 5537781"/>
              <a:gd name="connsiteX3" fmla="*/ 4146451 w 6135300"/>
              <a:gd name="connsiteY3" fmla="*/ 5537781 h 5537781"/>
              <a:gd name="connsiteX4" fmla="*/ 0 w 6135300"/>
              <a:gd name="connsiteY4" fmla="*/ 1391331 h 5537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00" h="5537781">
                <a:moveTo>
                  <a:pt x="0" y="0"/>
                </a:moveTo>
                <a:lnTo>
                  <a:pt x="6135300" y="0"/>
                </a:lnTo>
                <a:lnTo>
                  <a:pt x="6135300" y="3548931"/>
                </a:lnTo>
                <a:lnTo>
                  <a:pt x="4146451" y="5537781"/>
                </a:lnTo>
                <a:lnTo>
                  <a:pt x="0" y="1391331"/>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Freeform: Shape 18">
            <a:extLst>
              <a:ext uri="{FF2B5EF4-FFF2-40B4-BE49-F238E27FC236}">
                <a16:creationId xmlns:a16="http://schemas.microsoft.com/office/drawing/2014/main" id="{82EAAEF9-78E9-4B67-93B4-CD09F7570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069931" y="-1536286"/>
            <a:ext cx="6135300" cy="6135298"/>
          </a:xfrm>
          <a:custGeom>
            <a:avLst/>
            <a:gdLst>
              <a:gd name="connsiteX0" fmla="*/ 0 w 6135300"/>
              <a:gd name="connsiteY0" fmla="*/ 3971712 h 6135298"/>
              <a:gd name="connsiteX1" fmla="*/ 3971712 w 6135300"/>
              <a:gd name="connsiteY1" fmla="*/ 0 h 6135298"/>
              <a:gd name="connsiteX2" fmla="*/ 6135300 w 6135300"/>
              <a:gd name="connsiteY2" fmla="*/ 0 h 6135298"/>
              <a:gd name="connsiteX3" fmla="*/ 6135300 w 6135300"/>
              <a:gd name="connsiteY3" fmla="*/ 6135298 h 6135298"/>
              <a:gd name="connsiteX4" fmla="*/ 0 w 6135300"/>
              <a:gd name="connsiteY4" fmla="*/ 6135298 h 6135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00" h="6135298">
                <a:moveTo>
                  <a:pt x="0" y="3971712"/>
                </a:moveTo>
                <a:lnTo>
                  <a:pt x="3971712" y="0"/>
                </a:lnTo>
                <a:lnTo>
                  <a:pt x="6135300" y="0"/>
                </a:lnTo>
                <a:lnTo>
                  <a:pt x="6135300" y="6135298"/>
                </a:lnTo>
                <a:lnTo>
                  <a:pt x="0" y="6135298"/>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1" name="Freeform: Shape 20">
            <a:extLst>
              <a:ext uri="{FF2B5EF4-FFF2-40B4-BE49-F238E27FC236}">
                <a16:creationId xmlns:a16="http://schemas.microsoft.com/office/drawing/2014/main" id="{2CE23D09-8BA3-4FEE-892D-ACE847DC0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050242" y="292975"/>
            <a:ext cx="5056735" cy="9206602"/>
          </a:xfrm>
          <a:custGeom>
            <a:avLst/>
            <a:gdLst>
              <a:gd name="connsiteX0" fmla="*/ 0 w 5053652"/>
              <a:gd name="connsiteY0" fmla="*/ 209273 h 9200989"/>
              <a:gd name="connsiteX1" fmla="*/ 209274 w 5053652"/>
              <a:gd name="connsiteY1" fmla="*/ 0 h 9200989"/>
              <a:gd name="connsiteX2" fmla="*/ 5053652 w 5053652"/>
              <a:gd name="connsiteY2" fmla="*/ 4844379 h 9200989"/>
              <a:gd name="connsiteX3" fmla="*/ 697042 w 5053652"/>
              <a:gd name="connsiteY3" fmla="*/ 9200989 h 9200989"/>
              <a:gd name="connsiteX4" fmla="*/ 0 w 5053652"/>
              <a:gd name="connsiteY4" fmla="*/ 9200989 h 92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652" h="9200989">
                <a:moveTo>
                  <a:pt x="0" y="209273"/>
                </a:moveTo>
                <a:lnTo>
                  <a:pt x="209274" y="0"/>
                </a:lnTo>
                <a:lnTo>
                  <a:pt x="5053652" y="4844379"/>
                </a:lnTo>
                <a:lnTo>
                  <a:pt x="697042" y="9200989"/>
                </a:lnTo>
                <a:lnTo>
                  <a:pt x="0" y="9200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3" name="Rectangle 22">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Freeform: Shape 24">
            <a:extLst>
              <a:ext uri="{FF2B5EF4-FFF2-40B4-BE49-F238E27FC236}">
                <a16:creationId xmlns:a16="http://schemas.microsoft.com/office/drawing/2014/main" id="{6BFBE7AA-40DE-4FE5-B385-5CA874501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19" y="753376"/>
            <a:ext cx="5353835" cy="5353835"/>
          </a:xfrm>
          <a:custGeom>
            <a:avLst/>
            <a:gdLst>
              <a:gd name="connsiteX0" fmla="*/ 690506 w 5353835"/>
              <a:gd name="connsiteY0" fmla="*/ 5273742 h 5353835"/>
              <a:gd name="connsiteX1" fmla="*/ 4927602 w 5353835"/>
              <a:gd name="connsiteY1" fmla="*/ 5273742 h 5353835"/>
              <a:gd name="connsiteX2" fmla="*/ 4847509 w 5353835"/>
              <a:gd name="connsiteY2" fmla="*/ 5353835 h 5353835"/>
              <a:gd name="connsiteX3" fmla="*/ 770599 w 5353835"/>
              <a:gd name="connsiteY3" fmla="*/ 5353835 h 5353835"/>
              <a:gd name="connsiteX4" fmla="*/ 422575 w 5353835"/>
              <a:gd name="connsiteY4" fmla="*/ 80093 h 5353835"/>
              <a:gd name="connsiteX5" fmla="*/ 502668 w 5353835"/>
              <a:gd name="connsiteY5" fmla="*/ 0 h 5353835"/>
              <a:gd name="connsiteX6" fmla="*/ 5353835 w 5353835"/>
              <a:gd name="connsiteY6" fmla="*/ 0 h 5353835"/>
              <a:gd name="connsiteX7" fmla="*/ 5353835 w 5353835"/>
              <a:gd name="connsiteY7" fmla="*/ 4847509 h 5353835"/>
              <a:gd name="connsiteX8" fmla="*/ 5273742 w 5353835"/>
              <a:gd name="connsiteY8" fmla="*/ 4927602 h 5353835"/>
              <a:gd name="connsiteX9" fmla="*/ 5273742 w 5353835"/>
              <a:gd name="connsiteY9" fmla="*/ 80093 h 5353835"/>
              <a:gd name="connsiteX10" fmla="*/ 0 w 5353835"/>
              <a:gd name="connsiteY10" fmla="*/ 502667 h 5353835"/>
              <a:gd name="connsiteX11" fmla="*/ 80093 w 5353835"/>
              <a:gd name="connsiteY11" fmla="*/ 422574 h 5353835"/>
              <a:gd name="connsiteX12" fmla="*/ 80093 w 5353835"/>
              <a:gd name="connsiteY12" fmla="*/ 4663329 h 5353835"/>
              <a:gd name="connsiteX13" fmla="*/ 0 w 5353835"/>
              <a:gd name="connsiteY13" fmla="*/ 4583236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6" y="5273742"/>
                </a:moveTo>
                <a:lnTo>
                  <a:pt x="4927602" y="5273742"/>
                </a:lnTo>
                <a:lnTo>
                  <a:pt x="4847509" y="5353835"/>
                </a:lnTo>
                <a:lnTo>
                  <a:pt x="770599" y="5353835"/>
                </a:lnTo>
                <a:close/>
                <a:moveTo>
                  <a:pt x="422575" y="80093"/>
                </a:moveTo>
                <a:lnTo>
                  <a:pt x="502668" y="0"/>
                </a:lnTo>
                <a:lnTo>
                  <a:pt x="5353835" y="0"/>
                </a:lnTo>
                <a:lnTo>
                  <a:pt x="5353835" y="4847509"/>
                </a:lnTo>
                <a:lnTo>
                  <a:pt x="5273742" y="4927602"/>
                </a:lnTo>
                <a:lnTo>
                  <a:pt x="5273742" y="80093"/>
                </a:lnTo>
                <a:close/>
                <a:moveTo>
                  <a:pt x="0" y="502667"/>
                </a:moveTo>
                <a:lnTo>
                  <a:pt x="80093" y="422574"/>
                </a:lnTo>
                <a:lnTo>
                  <a:pt x="80093" y="4663329"/>
                </a:lnTo>
                <a:lnTo>
                  <a:pt x="0" y="4583236"/>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2" name="Title 1">
            <a:extLst>
              <a:ext uri="{FF2B5EF4-FFF2-40B4-BE49-F238E27FC236}">
                <a16:creationId xmlns:a16="http://schemas.microsoft.com/office/drawing/2014/main" id="{1CF60EB1-5DD5-41D7-AC7D-372AE67A8566}"/>
              </a:ext>
            </a:extLst>
          </p:cNvPr>
          <p:cNvSpPr>
            <a:spLocks noGrp="1"/>
          </p:cNvSpPr>
          <p:nvPr>
            <p:ph type="title"/>
          </p:nvPr>
        </p:nvSpPr>
        <p:spPr>
          <a:xfrm>
            <a:off x="1116701" y="2452526"/>
            <a:ext cx="4248318" cy="1952947"/>
          </a:xfrm>
          <a:noFill/>
        </p:spPr>
        <p:txBody>
          <a:bodyPr vert="horz" lIns="91440" tIns="45720" rIns="91440" bIns="45720" rtlCol="0" anchor="ctr">
            <a:normAutofit/>
          </a:bodyPr>
          <a:lstStyle/>
          <a:p>
            <a:pPr algn="ctr" defTabSz="914400"/>
            <a:r>
              <a:rPr lang="en-US" sz="3600" kern="1200" dirty="0">
                <a:solidFill>
                  <a:srgbClr val="080808"/>
                </a:solidFill>
                <a:latin typeface="+mj-lt"/>
                <a:ea typeface="+mj-ea"/>
                <a:cs typeface="+mj-cs"/>
              </a:rPr>
              <a:t>Thanks!</a:t>
            </a:r>
          </a:p>
        </p:txBody>
      </p:sp>
      <p:sp>
        <p:nvSpPr>
          <p:cNvPr id="3" name="Content Placeholder 2">
            <a:extLst>
              <a:ext uri="{FF2B5EF4-FFF2-40B4-BE49-F238E27FC236}">
                <a16:creationId xmlns:a16="http://schemas.microsoft.com/office/drawing/2014/main" id="{94CB06EF-4596-4437-B092-91FA74E13BBC}"/>
              </a:ext>
            </a:extLst>
          </p:cNvPr>
          <p:cNvSpPr>
            <a:spLocks noGrp="1"/>
          </p:cNvSpPr>
          <p:nvPr>
            <p:ph idx="1"/>
          </p:nvPr>
        </p:nvSpPr>
        <p:spPr>
          <a:xfrm>
            <a:off x="1991745" y="4557900"/>
            <a:ext cx="2442690" cy="915772"/>
          </a:xfrm>
          <a:noFill/>
        </p:spPr>
        <p:txBody>
          <a:bodyPr vert="horz" lIns="91440" tIns="45720" rIns="91440" bIns="45720" rtlCol="0">
            <a:normAutofit/>
          </a:bodyPr>
          <a:lstStyle/>
          <a:p>
            <a:pPr marL="0" indent="0" algn="ctr" defTabSz="914400">
              <a:spcBef>
                <a:spcPts val="1000"/>
              </a:spcBef>
              <a:buNone/>
            </a:pPr>
            <a:r>
              <a:rPr lang="en-US" sz="2000" b="1" kern="1200">
                <a:solidFill>
                  <a:srgbClr val="080808"/>
                </a:solidFill>
                <a:latin typeface="+mn-lt"/>
                <a:ea typeface="+mn-ea"/>
                <a:cs typeface="+mn-cs"/>
              </a:rPr>
              <a:t>shivar@uchicago.edu</a:t>
            </a:r>
          </a:p>
        </p:txBody>
      </p:sp>
      <p:sp>
        <p:nvSpPr>
          <p:cNvPr id="27" name="Isosceles Triangle 26">
            <a:extLst>
              <a:ext uri="{FF2B5EF4-FFF2-40B4-BE49-F238E27FC236}">
                <a16:creationId xmlns:a16="http://schemas.microsoft.com/office/drawing/2014/main" id="{41ACE746-85D5-45EE-8944-61B542B39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026569" y="0"/>
            <a:ext cx="3216074" cy="1608038"/>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9" name="Isosceles Triangle 28">
            <a:extLst>
              <a:ext uri="{FF2B5EF4-FFF2-40B4-BE49-F238E27FC236}">
                <a16:creationId xmlns:a16="http://schemas.microsoft.com/office/drawing/2014/main" id="{00BB3E03-CC38-4FA6-9A99-701C62D05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6059" y="4738109"/>
            <a:ext cx="4239780" cy="2119891"/>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554855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C7F2E4D6-EF46-1C43-8F3E-3620C3C83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7" name="Group 1036">
            <a:extLst>
              <a:ext uri="{FF2B5EF4-FFF2-40B4-BE49-F238E27FC236}">
                <a16:creationId xmlns:a16="http://schemas.microsoft.com/office/drawing/2014/main" id="{328030ED-3004-A04B-8304-9CF2877432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57685" y="0"/>
            <a:ext cx="1901686" cy="4677439"/>
            <a:chOff x="10290315" y="0"/>
            <a:chExt cx="1901686" cy="4677439"/>
          </a:xfrm>
        </p:grpSpPr>
        <p:sp>
          <p:nvSpPr>
            <p:cNvPr id="1038" name="Freeform 27">
              <a:extLst>
                <a:ext uri="{FF2B5EF4-FFF2-40B4-BE49-F238E27FC236}">
                  <a16:creationId xmlns:a16="http://schemas.microsoft.com/office/drawing/2014/main" id="{FE39ADAE-E570-3E45-9980-205A509EC6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9" name="Freeform 29">
              <a:extLst>
                <a:ext uri="{FF2B5EF4-FFF2-40B4-BE49-F238E27FC236}">
                  <a16:creationId xmlns:a16="http://schemas.microsoft.com/office/drawing/2014/main" id="{BA9E3DF0-F6CD-B14D-B31A-C10E7E463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0" name="Freeform 31">
              <a:extLst>
                <a:ext uri="{FF2B5EF4-FFF2-40B4-BE49-F238E27FC236}">
                  <a16:creationId xmlns:a16="http://schemas.microsoft.com/office/drawing/2014/main" id="{7453F36A-682F-8542-A843-8A9B30CB14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1" name="Freeform 32">
              <a:extLst>
                <a:ext uri="{FF2B5EF4-FFF2-40B4-BE49-F238E27FC236}">
                  <a16:creationId xmlns:a16="http://schemas.microsoft.com/office/drawing/2014/main" id="{0C308E67-58B9-B349-87CC-7A997583A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17BC1A70-9747-F11D-3576-F3635A62CA83}"/>
              </a:ext>
            </a:extLst>
          </p:cNvPr>
          <p:cNvSpPr>
            <a:spLocks noGrp="1"/>
          </p:cNvSpPr>
          <p:nvPr>
            <p:ph idx="1"/>
          </p:nvPr>
        </p:nvSpPr>
        <p:spPr>
          <a:xfrm>
            <a:off x="565151" y="2160016"/>
            <a:ext cx="3923252" cy="3601212"/>
          </a:xfrm>
        </p:spPr>
        <p:txBody>
          <a:bodyPr>
            <a:normAutofit/>
          </a:bodyPr>
          <a:lstStyle/>
          <a:p>
            <a:pPr>
              <a:lnSpc>
                <a:spcPct val="90000"/>
              </a:lnSpc>
            </a:pPr>
            <a:r>
              <a:rPr lang="en-US" b="1" dirty="0" err="1">
                <a:latin typeface="Garamond" panose="02020404030301010803" pitchFamily="18" charset="0"/>
              </a:rPr>
              <a:t>ChatGPT</a:t>
            </a:r>
            <a:r>
              <a:rPr lang="en-US" dirty="0">
                <a:latin typeface="Garamond" panose="02020404030301010803" pitchFamily="18" charset="0"/>
              </a:rPr>
              <a:t> (released on </a:t>
            </a:r>
            <a:r>
              <a:rPr lang="en-US" b="0" i="0" dirty="0">
                <a:effectLst/>
                <a:latin typeface="Garamond" panose="02020404030301010803" pitchFamily="18" charset="0"/>
              </a:rPr>
              <a:t>November 30, 2022)</a:t>
            </a:r>
          </a:p>
          <a:p>
            <a:pPr>
              <a:lnSpc>
                <a:spcPct val="90000"/>
              </a:lnSpc>
            </a:pPr>
            <a:r>
              <a:rPr lang="en-US" b="1" dirty="0">
                <a:latin typeface="Garamond" panose="02020404030301010803" pitchFamily="18" charset="0"/>
              </a:rPr>
              <a:t>Bing Chat </a:t>
            </a:r>
            <a:r>
              <a:rPr lang="en-US" dirty="0">
                <a:latin typeface="Garamond" panose="02020404030301010803" pitchFamily="18" charset="0"/>
              </a:rPr>
              <a:t>(Microsoft)</a:t>
            </a:r>
          </a:p>
          <a:p>
            <a:pPr>
              <a:lnSpc>
                <a:spcPct val="90000"/>
              </a:lnSpc>
            </a:pPr>
            <a:r>
              <a:rPr lang="en-US" b="1" dirty="0">
                <a:latin typeface="Garamond" panose="02020404030301010803" pitchFamily="18" charset="0"/>
              </a:rPr>
              <a:t>Ernie Bot </a:t>
            </a:r>
            <a:r>
              <a:rPr lang="en-US" dirty="0">
                <a:latin typeface="Garamond" panose="02020404030301010803" pitchFamily="18" charset="0"/>
              </a:rPr>
              <a:t>(</a:t>
            </a:r>
            <a:r>
              <a:rPr lang="en-US" b="0" i="0" dirty="0">
                <a:effectLst/>
                <a:latin typeface="Garamond" panose="02020404030301010803" pitchFamily="18" charset="0"/>
              </a:rPr>
              <a:t>the chatbot launched by Chinese tech giant Baidu) released on March 16, 2023</a:t>
            </a:r>
            <a:endParaRPr lang="en-US" dirty="0">
              <a:latin typeface="Garamond" panose="02020404030301010803" pitchFamily="18" charset="0"/>
            </a:endParaRPr>
          </a:p>
          <a:p>
            <a:pPr>
              <a:lnSpc>
                <a:spcPct val="90000"/>
              </a:lnSpc>
            </a:pPr>
            <a:r>
              <a:rPr lang="en-US" b="1" dirty="0">
                <a:latin typeface="Garamond" panose="02020404030301010803" pitchFamily="18" charset="0"/>
              </a:rPr>
              <a:t>Google’s Bard </a:t>
            </a:r>
            <a:r>
              <a:rPr lang="en-US" dirty="0">
                <a:latin typeface="Garamond" panose="02020404030301010803" pitchFamily="18" charset="0"/>
              </a:rPr>
              <a:t>(released on</a:t>
            </a:r>
            <a:r>
              <a:rPr lang="en-US" b="0" i="0" dirty="0">
                <a:effectLst/>
                <a:latin typeface="Garamond" panose="02020404030301010803" pitchFamily="18" charset="0"/>
              </a:rPr>
              <a:t> March 21, 2023</a:t>
            </a:r>
            <a:r>
              <a:rPr lang="en-US" dirty="0">
                <a:latin typeface="Garamond" panose="02020404030301010803" pitchFamily="18" charset="0"/>
              </a:rPr>
              <a:t>)</a:t>
            </a:r>
          </a:p>
        </p:txBody>
      </p:sp>
      <p:pic>
        <p:nvPicPr>
          <p:cNvPr id="1030" name="Picture 6" descr="Google Bard just admitted it plagiarizes content — and that's a problem |  Tom's Guide">
            <a:extLst>
              <a:ext uri="{FF2B5EF4-FFF2-40B4-BE49-F238E27FC236}">
                <a16:creationId xmlns:a16="http://schemas.microsoft.com/office/drawing/2014/main" id="{4E6B59A5-E27B-04A0-F85F-42C3D54EEF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76" r="-1" b="10069"/>
          <a:stretch/>
        </p:blipFill>
        <p:spPr bwMode="auto">
          <a:xfrm>
            <a:off x="5261149" y="10"/>
            <a:ext cx="6930852" cy="34289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rnie Bot：China's Local Version of ChatGPT">
            <a:extLst>
              <a:ext uri="{FF2B5EF4-FFF2-40B4-BE49-F238E27FC236}">
                <a16:creationId xmlns:a16="http://schemas.microsoft.com/office/drawing/2014/main" id="{E46BFF27-6887-B410-4AAC-AD05B23C12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919"/>
          <a:stretch/>
        </p:blipFill>
        <p:spPr bwMode="auto">
          <a:xfrm>
            <a:off x="5261149" y="3428995"/>
            <a:ext cx="3460711" cy="34290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atGPT - Wikipedia">
            <a:extLst>
              <a:ext uri="{FF2B5EF4-FFF2-40B4-BE49-F238E27FC236}">
                <a16:creationId xmlns:a16="http://schemas.microsoft.com/office/drawing/2014/main" id="{284D3C9E-B570-606F-248F-B375A710F34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88" r="-1" b="518"/>
          <a:stretch/>
        </p:blipFill>
        <p:spPr bwMode="auto">
          <a:xfrm>
            <a:off x="8731617" y="3428999"/>
            <a:ext cx="3460384" cy="3429002"/>
          </a:xfrm>
          <a:prstGeom prst="rect">
            <a:avLst/>
          </a:prstGeom>
          <a:noFill/>
          <a:extLst>
            <a:ext uri="{909E8E84-426E-40DD-AFC4-6F175D3DCCD1}">
              <a14:hiddenFill xmlns:a14="http://schemas.microsoft.com/office/drawing/2010/main">
                <a:solidFill>
                  <a:srgbClr val="FFFFFF"/>
                </a:solidFill>
              </a14:hiddenFill>
            </a:ext>
          </a:extLst>
        </p:spPr>
      </p:pic>
      <p:cxnSp>
        <p:nvCxnSpPr>
          <p:cNvPr id="1043" name="Straight Connector 1042">
            <a:extLst>
              <a:ext uri="{FF2B5EF4-FFF2-40B4-BE49-F238E27FC236}">
                <a16:creationId xmlns:a16="http://schemas.microsoft.com/office/drawing/2014/main" id="{A52A371B-9B5D-6048-A8B3-0611273B38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2136" y="3429001"/>
            <a:ext cx="69402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3" name="Straight Connector 1044">
            <a:extLst>
              <a:ext uri="{FF2B5EF4-FFF2-40B4-BE49-F238E27FC236}">
                <a16:creationId xmlns:a16="http://schemas.microsoft.com/office/drawing/2014/main" id="{BF3CF3DF-4809-5B42-9F22-9813913792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413356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54" name="Straight Connector 1046">
            <a:extLst>
              <a:ext uri="{FF2B5EF4-FFF2-40B4-BE49-F238E27FC236}">
                <a16:creationId xmlns:a16="http://schemas.microsoft.com/office/drawing/2014/main" id="{89E619CB-DF06-4C4D-B832-2A4C32A97B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27927" y="3428994"/>
            <a:ext cx="0" cy="34290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2984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71B9AC6-936B-4BBA-90F9-34647AEBD6A8}"/>
              </a:ext>
            </a:extLst>
          </p:cNvPr>
          <p:cNvPicPr>
            <a:picLocks noChangeAspect="1"/>
          </p:cNvPicPr>
          <p:nvPr/>
        </p:nvPicPr>
        <p:blipFill rotWithShape="1">
          <a:blip r:embed="rId3"/>
          <a:srcRect t="11409" b="4321"/>
          <a:stretch/>
        </p:blipFill>
        <p:spPr>
          <a:xfrm>
            <a:off x="20" y="320644"/>
            <a:ext cx="12191980" cy="6857990"/>
          </a:xfrm>
          <a:prstGeom prst="rect">
            <a:avLst/>
          </a:prstGeom>
        </p:spPr>
      </p:pic>
      <p:sp useBgFill="1">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426885" y="445383"/>
            <a:ext cx="1995577" cy="7534653"/>
          </a:xfrm>
          <a:prstGeom prst="round2SameRect">
            <a:avLst>
              <a:gd name="adj1" fmla="val 9679"/>
              <a:gd name="adj2" fmla="val 400"/>
            </a:avLst>
          </a:pr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panose="02040603050505030304"/>
              <a:ea typeface="+mn-ea"/>
              <a:cs typeface="Arial"/>
              <a:sym typeface="Arial"/>
            </a:endParaRPr>
          </a:p>
        </p:txBody>
      </p:sp>
      <p:sp>
        <p:nvSpPr>
          <p:cNvPr id="2" name="Title 1">
            <a:extLst>
              <a:ext uri="{FF2B5EF4-FFF2-40B4-BE49-F238E27FC236}">
                <a16:creationId xmlns:a16="http://schemas.microsoft.com/office/drawing/2014/main" id="{F8C73110-3C65-4992-B9E7-454E40EF1C18}"/>
              </a:ext>
            </a:extLst>
          </p:cNvPr>
          <p:cNvSpPr>
            <a:spLocks noGrp="1"/>
          </p:cNvSpPr>
          <p:nvPr>
            <p:ph type="title"/>
          </p:nvPr>
        </p:nvSpPr>
        <p:spPr>
          <a:xfrm>
            <a:off x="5461682" y="3496574"/>
            <a:ext cx="6436104" cy="1138686"/>
          </a:xfrm>
        </p:spPr>
        <p:txBody>
          <a:bodyPr vert="horz" lIns="91440" tIns="45720" rIns="91440" bIns="45720" rtlCol="0" anchor="b">
            <a:normAutofit/>
          </a:bodyPr>
          <a:lstStyle/>
          <a:p>
            <a:pPr algn="l"/>
            <a:r>
              <a:rPr lang="en-US" sz="4400" dirty="0"/>
              <a:t>Part 2</a:t>
            </a:r>
          </a:p>
        </p:txBody>
      </p:sp>
      <p:sp>
        <p:nvSpPr>
          <p:cNvPr id="3" name="Content Placeholder 2">
            <a:extLst>
              <a:ext uri="{FF2B5EF4-FFF2-40B4-BE49-F238E27FC236}">
                <a16:creationId xmlns:a16="http://schemas.microsoft.com/office/drawing/2014/main" id="{3E59569C-9F9D-4806-A638-683F6D594C33}"/>
              </a:ext>
            </a:extLst>
          </p:cNvPr>
          <p:cNvSpPr>
            <a:spLocks noGrp="1"/>
          </p:cNvSpPr>
          <p:nvPr>
            <p:ph idx="1"/>
          </p:nvPr>
        </p:nvSpPr>
        <p:spPr>
          <a:xfrm>
            <a:off x="5461682" y="4548996"/>
            <a:ext cx="6436104" cy="534838"/>
          </a:xfrm>
        </p:spPr>
        <p:txBody>
          <a:bodyPr vert="horz" lIns="91440" tIns="45720" rIns="91440" bIns="45720" rtlCol="0" anchor="t">
            <a:normAutofit fontScale="92500" lnSpcReduction="20000"/>
          </a:bodyPr>
          <a:lstStyle/>
          <a:p>
            <a:pPr marL="0" indent="0">
              <a:buNone/>
            </a:pPr>
            <a:r>
              <a:rPr lang="en-US" sz="1800" dirty="0">
                <a:solidFill>
                  <a:srgbClr val="87DDC3"/>
                </a:solidFill>
              </a:rPr>
              <a:t>Incorporating </a:t>
            </a:r>
            <a:r>
              <a:rPr lang="en-US" sz="1800" dirty="0" err="1">
                <a:solidFill>
                  <a:srgbClr val="87DDC3"/>
                </a:solidFill>
              </a:rPr>
              <a:t>ChatGPT</a:t>
            </a:r>
            <a:r>
              <a:rPr lang="en-US" sz="1800" dirty="0">
                <a:solidFill>
                  <a:srgbClr val="87DDC3"/>
                </a:solidFill>
              </a:rPr>
              <a:t> into language instruction: Rationale, implementation</a:t>
            </a:r>
          </a:p>
        </p:txBody>
      </p:sp>
    </p:spTree>
    <p:extLst>
      <p:ext uri="{BB962C8B-B14F-4D97-AF65-F5344CB8AC3E}">
        <p14:creationId xmlns:p14="http://schemas.microsoft.com/office/powerpoint/2010/main" val="389400849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6" name="Google Shape;336;p72"/>
          <p:cNvPicPr preferRelativeResize="0"/>
          <p:nvPr/>
        </p:nvPicPr>
        <p:blipFill>
          <a:blip r:embed="rId3">
            <a:alphaModFix/>
          </a:blip>
          <a:stretch>
            <a:fillRect/>
          </a:stretch>
        </p:blipFill>
        <p:spPr>
          <a:xfrm>
            <a:off x="6096000" y="2451367"/>
            <a:ext cx="6288235" cy="2117467"/>
          </a:xfrm>
          <a:prstGeom prst="rect">
            <a:avLst/>
          </a:prstGeom>
          <a:noFill/>
          <a:ln w="9525" cap="flat" cmpd="sng">
            <a:solidFill>
              <a:schemeClr val="dk2"/>
            </a:solidFill>
            <a:prstDash val="solid"/>
            <a:round/>
            <a:headEnd type="none" w="sm" len="sm"/>
            <a:tailEnd type="none" w="sm" len="sm"/>
          </a:ln>
        </p:spPr>
      </p:pic>
      <p:pic>
        <p:nvPicPr>
          <p:cNvPr id="337" name="Google Shape;337;p72"/>
          <p:cNvPicPr preferRelativeResize="0"/>
          <p:nvPr/>
        </p:nvPicPr>
        <p:blipFill rotWithShape="1">
          <a:blip r:embed="rId4">
            <a:alphaModFix/>
          </a:blip>
          <a:srcRect l="3409"/>
          <a:stretch/>
        </p:blipFill>
        <p:spPr>
          <a:xfrm>
            <a:off x="5408672" y="241574"/>
            <a:ext cx="6202268" cy="2117467"/>
          </a:xfrm>
          <a:prstGeom prst="rect">
            <a:avLst/>
          </a:prstGeom>
          <a:noFill/>
          <a:ln w="9525" cap="flat" cmpd="sng">
            <a:solidFill>
              <a:schemeClr val="dk2"/>
            </a:solidFill>
            <a:prstDash val="solid"/>
            <a:round/>
            <a:headEnd type="none" w="sm" len="sm"/>
            <a:tailEnd type="none" w="sm" len="sm"/>
          </a:ln>
        </p:spPr>
      </p:pic>
      <p:pic>
        <p:nvPicPr>
          <p:cNvPr id="338" name="Google Shape;338;p72"/>
          <p:cNvPicPr preferRelativeResize="0"/>
          <p:nvPr/>
        </p:nvPicPr>
        <p:blipFill rotWithShape="1">
          <a:blip r:embed="rId5">
            <a:alphaModFix/>
          </a:blip>
          <a:srcRect t="12541"/>
          <a:stretch/>
        </p:blipFill>
        <p:spPr>
          <a:xfrm>
            <a:off x="68618" y="0"/>
            <a:ext cx="5047335" cy="1741533"/>
          </a:xfrm>
          <a:prstGeom prst="rect">
            <a:avLst/>
          </a:prstGeom>
          <a:noFill/>
          <a:ln w="9525" cap="flat" cmpd="sng">
            <a:solidFill>
              <a:schemeClr val="dk2"/>
            </a:solidFill>
            <a:prstDash val="solid"/>
            <a:round/>
            <a:headEnd type="none" w="sm" len="sm"/>
            <a:tailEnd type="none" w="sm" len="sm"/>
          </a:ln>
        </p:spPr>
      </p:pic>
      <p:pic>
        <p:nvPicPr>
          <p:cNvPr id="339" name="Google Shape;339;p72"/>
          <p:cNvPicPr preferRelativeResize="0"/>
          <p:nvPr/>
        </p:nvPicPr>
        <p:blipFill>
          <a:blip r:embed="rId6">
            <a:alphaModFix/>
          </a:blip>
          <a:stretch>
            <a:fillRect/>
          </a:stretch>
        </p:blipFill>
        <p:spPr>
          <a:xfrm>
            <a:off x="68618" y="1926184"/>
            <a:ext cx="6027382" cy="2117467"/>
          </a:xfrm>
          <a:prstGeom prst="rect">
            <a:avLst/>
          </a:prstGeom>
          <a:noFill/>
          <a:ln w="9525" cap="flat" cmpd="sng">
            <a:solidFill>
              <a:schemeClr val="dk2"/>
            </a:solidFill>
            <a:prstDash val="solid"/>
            <a:round/>
            <a:headEnd type="none" w="sm" len="sm"/>
            <a:tailEnd type="none" w="sm" len="sm"/>
          </a:ln>
        </p:spPr>
      </p:pic>
      <p:pic>
        <p:nvPicPr>
          <p:cNvPr id="2" name="Picture 1">
            <a:extLst>
              <a:ext uri="{FF2B5EF4-FFF2-40B4-BE49-F238E27FC236}">
                <a16:creationId xmlns:a16="http://schemas.microsoft.com/office/drawing/2014/main" id="{05D14947-8BA7-4F74-09BB-45594623B23A}"/>
              </a:ext>
            </a:extLst>
          </p:cNvPr>
          <p:cNvPicPr>
            <a:picLocks noChangeAspect="1"/>
          </p:cNvPicPr>
          <p:nvPr/>
        </p:nvPicPr>
        <p:blipFill>
          <a:blip r:embed="rId7"/>
          <a:stretch>
            <a:fillRect/>
          </a:stretch>
        </p:blipFill>
        <p:spPr>
          <a:xfrm>
            <a:off x="0" y="5479700"/>
            <a:ext cx="5804397" cy="1384341"/>
          </a:xfrm>
          <a:prstGeom prst="rect">
            <a:avLst/>
          </a:prstGeom>
        </p:spPr>
      </p:pic>
      <p:pic>
        <p:nvPicPr>
          <p:cNvPr id="335" name="Google Shape;335;p72"/>
          <p:cNvPicPr preferRelativeResize="0"/>
          <p:nvPr/>
        </p:nvPicPr>
        <p:blipFill>
          <a:blip r:embed="rId8">
            <a:alphaModFix/>
          </a:blip>
          <a:stretch>
            <a:fillRect/>
          </a:stretch>
        </p:blipFill>
        <p:spPr>
          <a:xfrm>
            <a:off x="1386981" y="3803836"/>
            <a:ext cx="6288235" cy="1529995"/>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3" name="Picture 2">
            <a:extLst>
              <a:ext uri="{FF2B5EF4-FFF2-40B4-BE49-F238E27FC236}">
                <a16:creationId xmlns:a16="http://schemas.microsoft.com/office/drawing/2014/main" id="{7A052C65-5672-8A40-50B9-3D1BEBAF9BD8}"/>
              </a:ext>
            </a:extLst>
          </p:cNvPr>
          <p:cNvPicPr>
            <a:picLocks noChangeAspect="1"/>
          </p:cNvPicPr>
          <p:nvPr/>
        </p:nvPicPr>
        <p:blipFill>
          <a:blip r:embed="rId9"/>
          <a:stretch>
            <a:fillRect/>
          </a:stretch>
        </p:blipFill>
        <p:spPr>
          <a:xfrm>
            <a:off x="6275040" y="4993299"/>
            <a:ext cx="5831627" cy="1973024"/>
          </a:xfrm>
          <a:prstGeom prst="rect">
            <a:avLst/>
          </a:prstGeom>
        </p:spPr>
      </p:pic>
    </p:spTree>
    <p:extLst>
      <p:ext uri="{BB962C8B-B14F-4D97-AF65-F5344CB8AC3E}">
        <p14:creationId xmlns:p14="http://schemas.microsoft.com/office/powerpoint/2010/main" val="4282781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1B4F89-F210-E003-E723-CC673CE9538A}"/>
              </a:ext>
            </a:extLst>
          </p:cNvPr>
          <p:cNvSpPr>
            <a:spLocks noGrp="1"/>
          </p:cNvSpPr>
          <p:nvPr>
            <p:ph type="title"/>
          </p:nvPr>
        </p:nvSpPr>
        <p:spPr>
          <a:xfrm>
            <a:off x="565150" y="770890"/>
            <a:ext cx="5066001" cy="1268984"/>
          </a:xfrm>
        </p:spPr>
        <p:txBody>
          <a:bodyPr>
            <a:normAutofit/>
          </a:bodyPr>
          <a:lstStyle/>
          <a:p>
            <a:endParaRPr lang="en-US"/>
          </a:p>
        </p:txBody>
      </p:sp>
      <p:sp>
        <p:nvSpPr>
          <p:cNvPr id="3" name="Content Placeholder 2">
            <a:extLst>
              <a:ext uri="{FF2B5EF4-FFF2-40B4-BE49-F238E27FC236}">
                <a16:creationId xmlns:a16="http://schemas.microsoft.com/office/drawing/2014/main" id="{2F52E26B-60B4-4964-D1F5-85A540B93B79}"/>
              </a:ext>
            </a:extLst>
          </p:cNvPr>
          <p:cNvSpPr>
            <a:spLocks noGrp="1"/>
          </p:cNvSpPr>
          <p:nvPr>
            <p:ph idx="1"/>
          </p:nvPr>
        </p:nvSpPr>
        <p:spPr>
          <a:xfrm>
            <a:off x="565150" y="2160016"/>
            <a:ext cx="5066001" cy="3601212"/>
          </a:xfrm>
        </p:spPr>
        <p:txBody>
          <a:bodyPr>
            <a:normAutofit/>
          </a:bodyPr>
          <a:lstStyle/>
          <a:p>
            <a:r>
              <a:rPr lang="en" dirty="0"/>
              <a:t>Why might students turn to </a:t>
            </a:r>
            <a:r>
              <a:rPr lang="en" dirty="0" err="1"/>
              <a:t>ChatGPT</a:t>
            </a:r>
            <a:r>
              <a:rPr lang="en" dirty="0"/>
              <a:t> or AI for coursework?</a:t>
            </a:r>
            <a:endParaRPr lang="en-US" dirty="0"/>
          </a:p>
        </p:txBody>
      </p:sp>
      <p:cxnSp>
        <p:nvCxnSpPr>
          <p:cNvPr id="10" name="Straight Connector 9">
            <a:extLst>
              <a:ext uri="{FF2B5EF4-FFF2-40B4-BE49-F238E27FC236}">
                <a16:creationId xmlns:a16="http://schemas.microsoft.com/office/drawing/2014/main" id="{EEA70831-9A8D-3B4D-8EA5-EE32F93E94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A6B8E30F-B99D-4646-9EF5-E882312911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1388" y="0"/>
            <a:ext cx="5990612" cy="6858001"/>
            <a:chOff x="6201388" y="0"/>
            <a:chExt cx="5990612" cy="6858001"/>
          </a:xfrm>
        </p:grpSpPr>
        <p:sp>
          <p:nvSpPr>
            <p:cNvPr id="13" name="Oval 12">
              <a:extLst>
                <a:ext uri="{FF2B5EF4-FFF2-40B4-BE49-F238E27FC236}">
                  <a16:creationId xmlns:a16="http://schemas.microsoft.com/office/drawing/2014/main" id="{A1C049F8-6165-664F-BADB-1D3E160D8B60}"/>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35">
              <a:extLst>
                <a:ext uri="{FF2B5EF4-FFF2-40B4-BE49-F238E27FC236}">
                  <a16:creationId xmlns:a16="http://schemas.microsoft.com/office/drawing/2014/main" id="{2E4AA6C4-5F76-644E-AC9E-49DAAAE1A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36">
              <a:extLst>
                <a:ext uri="{FF2B5EF4-FFF2-40B4-BE49-F238E27FC236}">
                  <a16:creationId xmlns:a16="http://schemas.microsoft.com/office/drawing/2014/main" id="{D0F1BCD1-5174-9442-BC14-098FC8F28B12}"/>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Oval 15">
              <a:extLst>
                <a:ext uri="{FF2B5EF4-FFF2-40B4-BE49-F238E27FC236}">
                  <a16:creationId xmlns:a16="http://schemas.microsoft.com/office/drawing/2014/main" id="{7C38B8C2-7FF9-B545-9383-9D2F10BD0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3FAB827-9785-0646-88AC-6BAB2FF0FC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5964466-BB35-554E-96AB-6C03B2912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65">
              <a:extLst>
                <a:ext uri="{FF2B5EF4-FFF2-40B4-BE49-F238E27FC236}">
                  <a16:creationId xmlns:a16="http://schemas.microsoft.com/office/drawing/2014/main" id="{581755C1-0C03-D548-A87C-5D91A00D8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66">
              <a:extLst>
                <a:ext uri="{FF2B5EF4-FFF2-40B4-BE49-F238E27FC236}">
                  <a16:creationId xmlns:a16="http://schemas.microsoft.com/office/drawing/2014/main" id="{9CE6EA07-B7C1-7E40-B170-85C1AE7CD13C}"/>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val 20">
              <a:extLst>
                <a:ext uri="{FF2B5EF4-FFF2-40B4-BE49-F238E27FC236}">
                  <a16:creationId xmlns:a16="http://schemas.microsoft.com/office/drawing/2014/main" id="{482C64DB-7165-BA4D-B240-B831F7326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185AC8F-33E2-6F45-BB99-45AB0771E2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FE600A1-9FA9-7D44-B151-6D85236CA5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B8B046A-AEB0-9A43-97BF-9D01EFB101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71">
              <a:extLst>
                <a:ext uri="{FF2B5EF4-FFF2-40B4-BE49-F238E27FC236}">
                  <a16:creationId xmlns:a16="http://schemas.microsoft.com/office/drawing/2014/main" id="{793800D8-E4A7-D744-AA8A-394F66211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72">
              <a:extLst>
                <a:ext uri="{FF2B5EF4-FFF2-40B4-BE49-F238E27FC236}">
                  <a16:creationId xmlns:a16="http://schemas.microsoft.com/office/drawing/2014/main" id="{8FAF8097-8120-3F48-B883-BACD6450D13B}"/>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Oval 26">
              <a:extLst>
                <a:ext uri="{FF2B5EF4-FFF2-40B4-BE49-F238E27FC236}">
                  <a16:creationId xmlns:a16="http://schemas.microsoft.com/office/drawing/2014/main" id="{E2640769-9D0C-714C-B41F-F0AF3CB08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AC7D7C4-C7E0-BE49-B797-AB72BC541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127D504-2340-9144-A0C0-BC4BBEA09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76">
              <a:extLst>
                <a:ext uri="{FF2B5EF4-FFF2-40B4-BE49-F238E27FC236}">
                  <a16:creationId xmlns:a16="http://schemas.microsoft.com/office/drawing/2014/main" id="{8266C3BD-4E61-0646-9AA7-5CB786EC27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77">
              <a:extLst>
                <a:ext uri="{FF2B5EF4-FFF2-40B4-BE49-F238E27FC236}">
                  <a16:creationId xmlns:a16="http://schemas.microsoft.com/office/drawing/2014/main" id="{8AEAEE9B-E0B2-D14E-87FD-388F8C496A74}"/>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78">
              <a:extLst>
                <a:ext uri="{FF2B5EF4-FFF2-40B4-BE49-F238E27FC236}">
                  <a16:creationId xmlns:a16="http://schemas.microsoft.com/office/drawing/2014/main" id="{1E54CFED-A4D5-7C47-AB58-4F813D231C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79">
              <a:extLst>
                <a:ext uri="{FF2B5EF4-FFF2-40B4-BE49-F238E27FC236}">
                  <a16:creationId xmlns:a16="http://schemas.microsoft.com/office/drawing/2014/main" id="{FF46DF3B-97DE-804E-9D8F-E9A00C5953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80">
              <a:extLst>
                <a:ext uri="{FF2B5EF4-FFF2-40B4-BE49-F238E27FC236}">
                  <a16:creationId xmlns:a16="http://schemas.microsoft.com/office/drawing/2014/main" id="{44486747-B3FE-184E-912A-43A38A3AC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81">
              <a:extLst>
                <a:ext uri="{FF2B5EF4-FFF2-40B4-BE49-F238E27FC236}">
                  <a16:creationId xmlns:a16="http://schemas.microsoft.com/office/drawing/2014/main" id="{CB033255-FCDE-3345-AD92-D9BC51A26B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82">
              <a:extLst>
                <a:ext uri="{FF2B5EF4-FFF2-40B4-BE49-F238E27FC236}">
                  <a16:creationId xmlns:a16="http://schemas.microsoft.com/office/drawing/2014/main" id="{97033299-E214-9A47-95E6-703624E27C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526785249"/>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unchcardVTI">
  <a:themeElements>
    <a:clrScheme name="AnalogousFromLightSeedRightStep">
      <a:dk1>
        <a:srgbClr val="000000"/>
      </a:dk1>
      <a:lt1>
        <a:srgbClr val="FFFFFF"/>
      </a:lt1>
      <a:dk2>
        <a:srgbClr val="243141"/>
      </a:dk2>
      <a:lt2>
        <a:srgbClr val="E2E3E8"/>
      </a:lt2>
      <a:accent1>
        <a:srgbClr val="AAA180"/>
      </a:accent1>
      <a:accent2>
        <a:srgbClr val="9CA671"/>
      </a:accent2>
      <a:accent3>
        <a:srgbClr val="8FA880"/>
      </a:accent3>
      <a:accent4>
        <a:srgbClr val="76AD78"/>
      </a:accent4>
      <a:accent5>
        <a:srgbClr val="81AB94"/>
      </a:accent5>
      <a:accent6>
        <a:srgbClr val="74AAA2"/>
      </a:accent6>
      <a:hlink>
        <a:srgbClr val="6978AE"/>
      </a:hlink>
      <a:folHlink>
        <a:srgbClr val="7F7F7F"/>
      </a:folHlink>
    </a:clrScheme>
    <a:fontScheme name="Punchcard">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nchcardVTI" id="{C7262591-AF98-8F48-B56D-6342D2439B1A}" vid="{261D9F73-974A-B14E-9EAF-4871CCA60BB1}"/>
    </a:ext>
  </a:extLst>
</a:theme>
</file>

<file path=ppt/theme/theme2.xml><?xml version="1.0" encoding="utf-8"?>
<a:theme xmlns:a="http://schemas.openxmlformats.org/drawingml/2006/main" name="BrushVTI">
  <a:themeElements>
    <a:clrScheme name="AnalogousFromLightSeedLeftStep">
      <a:dk1>
        <a:srgbClr val="000000"/>
      </a:dk1>
      <a:lt1>
        <a:srgbClr val="FFFFFF"/>
      </a:lt1>
      <a:dk2>
        <a:srgbClr val="213B33"/>
      </a:dk2>
      <a:lt2>
        <a:srgbClr val="E8E3E2"/>
      </a:lt2>
      <a:accent1>
        <a:srgbClr val="4EAFBA"/>
      </a:accent1>
      <a:accent2>
        <a:srgbClr val="4DB392"/>
      </a:accent2>
      <a:accent3>
        <a:srgbClr val="4FB369"/>
      </a:accent3>
      <a:accent4>
        <a:srgbClr val="5DB54E"/>
      </a:accent4>
      <a:accent5>
        <a:srgbClr val="89AA5D"/>
      </a:accent5>
      <a:accent6>
        <a:srgbClr val="A3A546"/>
      </a:accent6>
      <a:hlink>
        <a:srgbClr val="AE7069"/>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rushVTI">
  <a:themeElements>
    <a:clrScheme name="AnalogousFromLightSeedLeftStep">
      <a:dk1>
        <a:srgbClr val="000000"/>
      </a:dk1>
      <a:lt1>
        <a:srgbClr val="FFFFFF"/>
      </a:lt1>
      <a:dk2>
        <a:srgbClr val="213B33"/>
      </a:dk2>
      <a:lt2>
        <a:srgbClr val="E8E3E2"/>
      </a:lt2>
      <a:accent1>
        <a:srgbClr val="4EAFBA"/>
      </a:accent1>
      <a:accent2>
        <a:srgbClr val="4DB392"/>
      </a:accent2>
      <a:accent3>
        <a:srgbClr val="4FB369"/>
      </a:accent3>
      <a:accent4>
        <a:srgbClr val="5DB54E"/>
      </a:accent4>
      <a:accent5>
        <a:srgbClr val="89AA5D"/>
      </a:accent5>
      <a:accent6>
        <a:srgbClr val="A3A546"/>
      </a:accent6>
      <a:hlink>
        <a:srgbClr val="AE7069"/>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late">
  <a:themeElements>
    <a:clrScheme name="Custom 18">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5.xml><?xml version="1.0" encoding="utf-8"?>
<a:theme xmlns:a="http://schemas.openxmlformats.org/drawingml/2006/main" name="Annotation Classic">
  <a:themeElements>
    <a:clrScheme name="Custom 347">
      <a:dk1>
        <a:srgbClr val="000000"/>
      </a:dk1>
      <a:lt1>
        <a:srgbClr val="FFFFFF"/>
      </a:lt1>
      <a:dk2>
        <a:srgbClr val="3F3F3F"/>
      </a:dk2>
      <a:lt2>
        <a:srgbClr val="F3F3F3"/>
      </a:lt2>
      <a:accent1>
        <a:srgbClr val="BD1C2B"/>
      </a:accent1>
      <a:accent2>
        <a:srgbClr val="901829"/>
      </a:accent2>
      <a:accent3>
        <a:srgbClr val="B958C2"/>
      </a:accent3>
      <a:accent4>
        <a:srgbClr val="5B8FDD"/>
      </a:accent4>
      <a:accent5>
        <a:srgbClr val="7CB652"/>
      </a:accent5>
      <a:accent6>
        <a:srgbClr val="FFB200"/>
      </a:accent6>
      <a:hlink>
        <a:srgbClr val="BD1C2D"/>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7.xml><?xml version="1.0" encoding="utf-8"?>
<a:theme xmlns:a="http://schemas.openxmlformats.org/drawingml/2006/main" name="1_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1784</TotalTime>
  <Words>3186</Words>
  <Application>Microsoft Macintosh PowerPoint</Application>
  <PresentationFormat>Widescreen</PresentationFormat>
  <Paragraphs>351</Paragraphs>
  <Slides>58</Slides>
  <Notes>21</Notes>
  <HiddenSlides>0</HiddenSlides>
  <MMClips>0</MMClips>
  <ScaleCrop>false</ScaleCrop>
  <HeadingPairs>
    <vt:vector size="6" baseType="variant">
      <vt:variant>
        <vt:lpstr>Fonts Used</vt:lpstr>
      </vt:variant>
      <vt:variant>
        <vt:i4>20</vt:i4>
      </vt:variant>
      <vt:variant>
        <vt:lpstr>Theme</vt:lpstr>
      </vt:variant>
      <vt:variant>
        <vt:i4>8</vt:i4>
      </vt:variant>
      <vt:variant>
        <vt:lpstr>Slide Titles</vt:lpstr>
      </vt:variant>
      <vt:variant>
        <vt:i4>58</vt:i4>
      </vt:variant>
    </vt:vector>
  </HeadingPairs>
  <TitlesOfParts>
    <vt:vector size="86" baseType="lpstr">
      <vt:lpstr>Arial</vt:lpstr>
      <vt:lpstr>Calibri</vt:lpstr>
      <vt:lpstr>Calibri Light</vt:lpstr>
      <vt:lpstr>Calisto MT</vt:lpstr>
      <vt:lpstr>Cambria</vt:lpstr>
      <vt:lpstr>Century Gothic</vt:lpstr>
      <vt:lpstr>Garamond</vt:lpstr>
      <vt:lpstr>Gill Sans MT</vt:lpstr>
      <vt:lpstr>Helvetica</vt:lpstr>
      <vt:lpstr>Helvetica Neue</vt:lpstr>
      <vt:lpstr>Neue Haas Grotesk Text Pro</vt:lpstr>
      <vt:lpstr>Open Sans</vt:lpstr>
      <vt:lpstr>Roboto</vt:lpstr>
      <vt:lpstr>Söhne</vt:lpstr>
      <vt:lpstr>Source Sans Pro</vt:lpstr>
      <vt:lpstr>suisseintl</vt:lpstr>
      <vt:lpstr>Times New Roman</vt:lpstr>
      <vt:lpstr>Titillium Web</vt:lpstr>
      <vt:lpstr>Wingdings 2</vt:lpstr>
      <vt:lpstr>YouTube Sans</vt:lpstr>
      <vt:lpstr>PunchcardVTI</vt:lpstr>
      <vt:lpstr>BrushVTI</vt:lpstr>
      <vt:lpstr>1_BrushVTI</vt:lpstr>
      <vt:lpstr>Slate</vt:lpstr>
      <vt:lpstr>Annotation Classic</vt:lpstr>
      <vt:lpstr>Parcel</vt:lpstr>
      <vt:lpstr>1_Office Theme</vt:lpstr>
      <vt:lpstr>2_Office Theme</vt:lpstr>
      <vt:lpstr>ChatGPT</vt:lpstr>
      <vt:lpstr>David Autor (M.I.T. economist):</vt:lpstr>
      <vt:lpstr>Agenda</vt:lpstr>
      <vt:lpstr>Part 1</vt:lpstr>
      <vt:lpstr>ChatGPT</vt:lpstr>
      <vt:lpstr>PowerPoint Presentation</vt:lpstr>
      <vt:lpstr>Part 2</vt:lpstr>
      <vt:lpstr>PowerPoint Presentation</vt:lpstr>
      <vt:lpstr>PowerPoint Presentation</vt:lpstr>
      <vt:lpstr>PowerPoint Presentation</vt:lpstr>
      <vt:lpstr>Here are some reasons why instructors might/should consider using ChatGPT in their language classes</vt:lpstr>
      <vt:lpstr>Implementation:</vt:lpstr>
      <vt:lpstr>PowerPoint Presentation</vt:lpstr>
      <vt:lpstr>Part 3</vt:lpstr>
      <vt:lpstr>Benefits</vt:lpstr>
      <vt:lpstr>Part 4</vt:lpstr>
      <vt:lpstr>PowerPoint Presentation</vt:lpstr>
      <vt:lpstr>Calculate By ChatGPT </vt:lpstr>
      <vt:lpstr>Coding By ChatGPT   </vt:lpstr>
      <vt:lpstr>Poem By ChatGPT   </vt:lpstr>
      <vt:lpstr>Shiva&gt; In Farsi/Persian (for the Persian new year), write a short poem for my parents</vt:lpstr>
      <vt:lpstr>History</vt:lpstr>
      <vt:lpstr>ChatGPT in language instruction</vt:lpstr>
      <vt:lpstr>Rules of Thumb for Genders</vt:lpstr>
      <vt:lpstr>Accusative Prepositions</vt:lpstr>
      <vt:lpstr>Dative Prepositions</vt:lpstr>
      <vt:lpstr>Genitive Prepositions</vt:lpstr>
      <vt:lpstr>Common Adjective Ending Rules</vt:lpstr>
      <vt:lpstr>Translate By ChatGPT </vt:lpstr>
      <vt:lpstr>Language practice</vt:lpstr>
      <vt:lpstr>Examples for writing </vt:lpstr>
      <vt:lpstr>Language practice: Writing </vt:lpstr>
      <vt:lpstr>To avoid plagiarism:</vt:lpstr>
      <vt:lpstr>Other examples</vt:lpstr>
      <vt:lpstr>Brainstorming:  Was macht eine gute Frage aus? Was beinhaltet es?</vt:lpstr>
      <vt:lpstr>Co-writing a story</vt:lpstr>
      <vt:lpstr>Examples for Speaking</vt:lpstr>
      <vt:lpstr>Improving language proficiency and speaking</vt:lpstr>
      <vt:lpstr>Example (practice speaking in a conversational context) :</vt:lpstr>
      <vt:lpstr>Discussions</vt:lpstr>
      <vt:lpstr>Examples for reading</vt:lpstr>
      <vt:lpstr>PowerPoint Presentation</vt:lpstr>
      <vt:lpstr>PowerPoint Presentation</vt:lpstr>
      <vt:lpstr>Wir hören Musik!</vt:lpstr>
      <vt:lpstr>Pre-listening activities: Dilla &amp; emi x - Photosynthese </vt:lpstr>
      <vt:lpstr>Post-listening activities</vt:lpstr>
      <vt:lpstr>ChatGPT Prompts: Latest Top 100 ChatGPT Commands Online </vt:lpstr>
      <vt:lpstr>PowerPoint Presentation</vt:lpstr>
      <vt:lpstr>Part 5</vt:lpstr>
      <vt:lpstr>Some limitations</vt:lpstr>
      <vt:lpstr>When I asked ChatGPT…</vt:lpstr>
      <vt:lpstr>Part 6</vt:lpstr>
      <vt:lpstr>Some best practices and strategies for using ChatGPT in language instruction: </vt:lpstr>
      <vt:lpstr>Part 7</vt:lpstr>
      <vt:lpstr>Summary</vt:lpstr>
      <vt:lpstr>Bibliography</vt:lpstr>
      <vt:lpstr>Stoplight Self-Assessment</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TIPS:For me</dc:title>
  <dc:creator>Shiva Rahmani Khanghahi</dc:creator>
  <cp:lastModifiedBy>Shiva Rahmani Khanghahi</cp:lastModifiedBy>
  <cp:revision>86</cp:revision>
  <dcterms:created xsi:type="dcterms:W3CDTF">2023-03-16T21:02:38Z</dcterms:created>
  <dcterms:modified xsi:type="dcterms:W3CDTF">2023-04-04T16:37:44Z</dcterms:modified>
</cp:coreProperties>
</file>